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80" r:id="rId3"/>
    <p:sldId id="382" r:id="rId4"/>
    <p:sldId id="381" r:id="rId5"/>
    <p:sldId id="400" r:id="rId6"/>
    <p:sldId id="402" r:id="rId7"/>
    <p:sldId id="403" r:id="rId8"/>
    <p:sldId id="401" r:id="rId9"/>
    <p:sldId id="384" r:id="rId10"/>
    <p:sldId id="404" r:id="rId11"/>
    <p:sldId id="385" r:id="rId12"/>
    <p:sldId id="395" r:id="rId13"/>
    <p:sldId id="386" r:id="rId14"/>
    <p:sldId id="394" r:id="rId15"/>
    <p:sldId id="396" r:id="rId16"/>
    <p:sldId id="387" r:id="rId17"/>
    <p:sldId id="389" r:id="rId18"/>
    <p:sldId id="388" r:id="rId19"/>
    <p:sldId id="390" r:id="rId20"/>
    <p:sldId id="399" r:id="rId21"/>
    <p:sldId id="406" r:id="rId22"/>
    <p:sldId id="391" r:id="rId23"/>
    <p:sldId id="3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rreri, Michele" initials="GM" lastIdx="2" clrIdx="0">
    <p:extLst>
      <p:ext uri="{19B8F6BF-5375-455C-9EA6-DF929625EA0E}">
        <p15:presenceInfo xmlns:p15="http://schemas.microsoft.com/office/powerpoint/2012/main" userId="S::ucacmgu@ucl.ac.uk::4565a127-9dee-4d12-8401-0f2ccb93e2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B528E-275D-43B9-A94B-CCA3B02F2B5F}" v="132" dt="2022-07-11T08:29:1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eri, Michele" userId="4565a127-9dee-4d12-8401-0f2ccb93e2b8" providerId="ADAL" clId="{323B528E-275D-43B9-A94B-CCA3B02F2B5F}"/>
    <pc:docChg chg="undo custSel addSld delSld modSld sldOrd">
      <pc:chgData name="Guerreri, Michele" userId="4565a127-9dee-4d12-8401-0f2ccb93e2b8" providerId="ADAL" clId="{323B528E-275D-43B9-A94B-CCA3B02F2B5F}" dt="2022-07-11T09:30:02.372" v="829" actId="47"/>
      <pc:docMkLst>
        <pc:docMk/>
      </pc:docMkLst>
      <pc:sldChg chg="addSp modSp mod">
        <pc:chgData name="Guerreri, Michele" userId="4565a127-9dee-4d12-8401-0f2ccb93e2b8" providerId="ADAL" clId="{323B528E-275D-43B9-A94B-CCA3B02F2B5F}" dt="2022-07-11T08:29:13.615" v="801" actId="1076"/>
        <pc:sldMkLst>
          <pc:docMk/>
          <pc:sldMk cId="1820373136" sldId="257"/>
        </pc:sldMkLst>
        <pc:picChg chg="add mod">
          <ac:chgData name="Guerreri, Michele" userId="4565a127-9dee-4d12-8401-0f2ccb93e2b8" providerId="ADAL" clId="{323B528E-275D-43B9-A94B-CCA3B02F2B5F}" dt="2022-07-11T08:29:13.615" v="801" actId="1076"/>
          <ac:picMkLst>
            <pc:docMk/>
            <pc:sldMk cId="1820373136" sldId="257"/>
            <ac:picMk id="5" creationId="{90BEB5B7-571B-4FA7-8DA5-97157882AB99}"/>
          </ac:picMkLst>
        </pc:picChg>
        <pc:picChg chg="add mod">
          <ac:chgData name="Guerreri, Michele" userId="4565a127-9dee-4d12-8401-0f2ccb93e2b8" providerId="ADAL" clId="{323B528E-275D-43B9-A94B-CCA3B02F2B5F}" dt="2022-07-11T08:29:13.615" v="801" actId="1076"/>
          <ac:picMkLst>
            <pc:docMk/>
            <pc:sldMk cId="1820373136" sldId="257"/>
            <ac:picMk id="7" creationId="{7811F965-D9E4-45F8-9E97-1CA93FBAAD17}"/>
          </ac:picMkLst>
        </pc:picChg>
      </pc:sldChg>
      <pc:sldChg chg="add del">
        <pc:chgData name="Guerreri, Michele" userId="4565a127-9dee-4d12-8401-0f2ccb93e2b8" providerId="ADAL" clId="{323B528E-275D-43B9-A94B-CCA3B02F2B5F}" dt="2022-07-11T07:59:32.940" v="746" actId="47"/>
        <pc:sldMkLst>
          <pc:docMk/>
          <pc:sldMk cId="1684059475" sldId="322"/>
        </pc:sldMkLst>
      </pc:sldChg>
      <pc:sldChg chg="addSp modSp mod">
        <pc:chgData name="Guerreri, Michele" userId="4565a127-9dee-4d12-8401-0f2ccb93e2b8" providerId="ADAL" clId="{323B528E-275D-43B9-A94B-CCA3B02F2B5F}" dt="2022-07-11T07:00:10.568" v="112" actId="20577"/>
        <pc:sldMkLst>
          <pc:docMk/>
          <pc:sldMk cId="2687110176" sldId="382"/>
        </pc:sldMkLst>
        <pc:spChg chg="mod">
          <ac:chgData name="Guerreri, Michele" userId="4565a127-9dee-4d12-8401-0f2ccb93e2b8" providerId="ADAL" clId="{323B528E-275D-43B9-A94B-CCA3B02F2B5F}" dt="2022-07-11T06:58:59.447" v="17" actId="122"/>
          <ac:spMkLst>
            <pc:docMk/>
            <pc:sldMk cId="2687110176" sldId="382"/>
            <ac:spMk id="7" creationId="{7FD62600-5E78-4731-9DB4-A5B6835868DB}"/>
          </ac:spMkLst>
        </pc:spChg>
        <pc:spChg chg="add mod">
          <ac:chgData name="Guerreri, Michele" userId="4565a127-9dee-4d12-8401-0f2ccb93e2b8" providerId="ADAL" clId="{323B528E-275D-43B9-A94B-CCA3B02F2B5F}" dt="2022-07-11T07:00:01.414" v="104" actId="14100"/>
          <ac:spMkLst>
            <pc:docMk/>
            <pc:sldMk cId="2687110176" sldId="382"/>
            <ac:spMk id="8" creationId="{187D59C9-4649-4526-A60D-D0AB7727F412}"/>
          </ac:spMkLst>
        </pc:spChg>
        <pc:spChg chg="add mod">
          <ac:chgData name="Guerreri, Michele" userId="4565a127-9dee-4d12-8401-0f2ccb93e2b8" providerId="ADAL" clId="{323B528E-275D-43B9-A94B-CCA3B02F2B5F}" dt="2022-07-11T07:00:10.568" v="112" actId="20577"/>
          <ac:spMkLst>
            <pc:docMk/>
            <pc:sldMk cId="2687110176" sldId="382"/>
            <ac:spMk id="9" creationId="{B69E76BB-5141-4BBE-BC6F-1D44B347A024}"/>
          </ac:spMkLst>
        </pc:spChg>
        <pc:spChg chg="mod">
          <ac:chgData name="Guerreri, Michele" userId="4565a127-9dee-4d12-8401-0f2ccb93e2b8" providerId="ADAL" clId="{323B528E-275D-43B9-A94B-CCA3B02F2B5F}" dt="2022-07-11T06:58:56.202" v="16" actId="1076"/>
          <ac:spMkLst>
            <pc:docMk/>
            <pc:sldMk cId="2687110176" sldId="382"/>
            <ac:spMk id="10" creationId="{6F043801-653C-42CD-828A-9A587029D5B1}"/>
          </ac:spMkLst>
        </pc:spChg>
        <pc:picChg chg="mod">
          <ac:chgData name="Guerreri, Michele" userId="4565a127-9dee-4d12-8401-0f2ccb93e2b8" providerId="ADAL" clId="{323B528E-275D-43B9-A94B-CCA3B02F2B5F}" dt="2022-07-11T06:59:47.785" v="84" actId="1036"/>
          <ac:picMkLst>
            <pc:docMk/>
            <pc:sldMk cId="2687110176" sldId="382"/>
            <ac:picMk id="5" creationId="{041F3D9D-EA3A-4FAF-B186-1C4D8096381E}"/>
          </ac:picMkLst>
        </pc:picChg>
        <pc:picChg chg="mod">
          <ac:chgData name="Guerreri, Michele" userId="4565a127-9dee-4d12-8401-0f2ccb93e2b8" providerId="ADAL" clId="{323B528E-275D-43B9-A94B-CCA3B02F2B5F}" dt="2022-07-11T06:59:47.785" v="84" actId="1036"/>
          <ac:picMkLst>
            <pc:docMk/>
            <pc:sldMk cId="2687110176" sldId="382"/>
            <ac:picMk id="1028" creationId="{37E3CFE9-2376-4C1E-B36A-58052D4F7C5B}"/>
          </ac:picMkLst>
        </pc:picChg>
      </pc:sldChg>
      <pc:sldChg chg="del">
        <pc:chgData name="Guerreri, Michele" userId="4565a127-9dee-4d12-8401-0f2ccb93e2b8" providerId="ADAL" clId="{323B528E-275D-43B9-A94B-CCA3B02F2B5F}" dt="2022-07-11T07:34:05.983" v="661" actId="47"/>
        <pc:sldMkLst>
          <pc:docMk/>
          <pc:sldMk cId="129066537" sldId="383"/>
        </pc:sldMkLst>
      </pc:sldChg>
      <pc:sldChg chg="modSp mod">
        <pc:chgData name="Guerreri, Michele" userId="4565a127-9dee-4d12-8401-0f2ccb93e2b8" providerId="ADAL" clId="{323B528E-275D-43B9-A94B-CCA3B02F2B5F}" dt="2022-07-11T07:06:21.696" v="145" actId="1037"/>
        <pc:sldMkLst>
          <pc:docMk/>
          <pc:sldMk cId="1021440700" sldId="384"/>
        </pc:sldMkLst>
        <pc:spChg chg="mod">
          <ac:chgData name="Guerreri, Michele" userId="4565a127-9dee-4d12-8401-0f2ccb93e2b8" providerId="ADAL" clId="{323B528E-275D-43B9-A94B-CCA3B02F2B5F}" dt="2022-07-11T07:06:21.696" v="145" actId="1037"/>
          <ac:spMkLst>
            <pc:docMk/>
            <pc:sldMk cId="1021440700" sldId="384"/>
            <ac:spMk id="7" creationId="{E5149891-87E9-42CF-A3A5-630C85C75653}"/>
          </ac:spMkLst>
        </pc:spChg>
        <pc:picChg chg="mod">
          <ac:chgData name="Guerreri, Michele" userId="4565a127-9dee-4d12-8401-0f2ccb93e2b8" providerId="ADAL" clId="{323B528E-275D-43B9-A94B-CCA3B02F2B5F}" dt="2022-07-11T07:06:21.696" v="145" actId="1037"/>
          <ac:picMkLst>
            <pc:docMk/>
            <pc:sldMk cId="1021440700" sldId="384"/>
            <ac:picMk id="13" creationId="{1266EE82-8DD8-4009-B39A-7304C6E9D8C8}"/>
          </ac:picMkLst>
        </pc:picChg>
      </pc:sldChg>
      <pc:sldChg chg="modSp mod">
        <pc:chgData name="Guerreri, Michele" userId="4565a127-9dee-4d12-8401-0f2ccb93e2b8" providerId="ADAL" clId="{323B528E-275D-43B9-A94B-CCA3B02F2B5F}" dt="2022-07-11T07:21:09.436" v="469" actId="114"/>
        <pc:sldMkLst>
          <pc:docMk/>
          <pc:sldMk cId="1316337595" sldId="386"/>
        </pc:sldMkLst>
        <pc:spChg chg="mod">
          <ac:chgData name="Guerreri, Michele" userId="4565a127-9dee-4d12-8401-0f2ccb93e2b8" providerId="ADAL" clId="{323B528E-275D-43B9-A94B-CCA3B02F2B5F}" dt="2022-07-11T07:21:09.436" v="469" actId="114"/>
          <ac:spMkLst>
            <pc:docMk/>
            <pc:sldMk cId="1316337595" sldId="386"/>
            <ac:spMk id="94" creationId="{605D8E56-1429-4593-A02F-546F1D9EF190}"/>
          </ac:spMkLst>
        </pc:spChg>
      </pc:sldChg>
      <pc:sldChg chg="modSp mod">
        <pc:chgData name="Guerreri, Michele" userId="4565a127-9dee-4d12-8401-0f2ccb93e2b8" providerId="ADAL" clId="{323B528E-275D-43B9-A94B-CCA3B02F2B5F}" dt="2022-07-11T07:47:39.357" v="702" actId="313"/>
        <pc:sldMkLst>
          <pc:docMk/>
          <pc:sldMk cId="4253973429" sldId="387"/>
        </pc:sldMkLst>
        <pc:spChg chg="mod">
          <ac:chgData name="Guerreri, Michele" userId="4565a127-9dee-4d12-8401-0f2ccb93e2b8" providerId="ADAL" clId="{323B528E-275D-43B9-A94B-CCA3B02F2B5F}" dt="2022-07-11T07:47:39.357" v="702" actId="313"/>
          <ac:spMkLst>
            <pc:docMk/>
            <pc:sldMk cId="4253973429" sldId="387"/>
            <ac:spMk id="8" creationId="{3FD25852-C66F-43B0-B671-BBD669D8376A}"/>
          </ac:spMkLst>
        </pc:spChg>
      </pc:sldChg>
      <pc:sldChg chg="addSp delSp modSp mod">
        <pc:chgData name="Guerreri, Michele" userId="4565a127-9dee-4d12-8401-0f2ccb93e2b8" providerId="ADAL" clId="{323B528E-275D-43B9-A94B-CCA3B02F2B5F}" dt="2022-07-11T07:51:01.356" v="706"/>
        <pc:sldMkLst>
          <pc:docMk/>
          <pc:sldMk cId="1049334981" sldId="390"/>
        </pc:sldMkLst>
        <pc:spChg chg="del">
          <ac:chgData name="Guerreri, Michele" userId="4565a127-9dee-4d12-8401-0f2ccb93e2b8" providerId="ADAL" clId="{323B528E-275D-43B9-A94B-CCA3B02F2B5F}" dt="2022-07-11T07:51:01.171" v="705" actId="478"/>
          <ac:spMkLst>
            <pc:docMk/>
            <pc:sldMk cId="1049334981" sldId="390"/>
            <ac:spMk id="41" creationId="{DD48146C-4228-4267-A499-2C6FE9453E44}"/>
          </ac:spMkLst>
        </pc:spChg>
        <pc:spChg chg="del">
          <ac:chgData name="Guerreri, Michele" userId="4565a127-9dee-4d12-8401-0f2ccb93e2b8" providerId="ADAL" clId="{323B528E-275D-43B9-A94B-CCA3B02F2B5F}" dt="2022-07-11T07:51:01.171" v="705" actId="478"/>
          <ac:spMkLst>
            <pc:docMk/>
            <pc:sldMk cId="1049334981" sldId="390"/>
            <ac:spMk id="42" creationId="{06A2D782-B112-43BF-BFFF-D789D5914FD1}"/>
          </ac:spMkLst>
        </pc:spChg>
        <pc:spChg chg="add mod">
          <ac:chgData name="Guerreri, Michele" userId="4565a127-9dee-4d12-8401-0f2ccb93e2b8" providerId="ADAL" clId="{323B528E-275D-43B9-A94B-CCA3B02F2B5F}" dt="2022-07-11T07:51:01.356" v="706"/>
          <ac:spMkLst>
            <pc:docMk/>
            <pc:sldMk cId="1049334981" sldId="390"/>
            <ac:spMk id="43" creationId="{C79A4DBD-D831-4F70-9D6E-8929CA2B6942}"/>
          </ac:spMkLst>
        </pc:spChg>
        <pc:spChg chg="add mod">
          <ac:chgData name="Guerreri, Michele" userId="4565a127-9dee-4d12-8401-0f2ccb93e2b8" providerId="ADAL" clId="{323B528E-275D-43B9-A94B-CCA3B02F2B5F}" dt="2022-07-11T07:51:01.356" v="706"/>
          <ac:spMkLst>
            <pc:docMk/>
            <pc:sldMk cId="1049334981" sldId="390"/>
            <ac:spMk id="44" creationId="{F95D611C-7A3B-47FF-BA67-E9A80882D0BE}"/>
          </ac:spMkLst>
        </pc:spChg>
      </pc:sldChg>
      <pc:sldChg chg="addSp delSp modSp mod">
        <pc:chgData name="Guerreri, Michele" userId="4565a127-9dee-4d12-8401-0f2ccb93e2b8" providerId="ADAL" clId="{323B528E-275D-43B9-A94B-CCA3B02F2B5F}" dt="2022-07-11T08:01:00.791" v="749"/>
        <pc:sldMkLst>
          <pc:docMk/>
          <pc:sldMk cId="2206767527" sldId="391"/>
        </pc:sldMkLst>
        <pc:spChg chg="add mod">
          <ac:chgData name="Guerreri, Michele" userId="4565a127-9dee-4d12-8401-0f2ccb93e2b8" providerId="ADAL" clId="{323B528E-275D-43B9-A94B-CCA3B02F2B5F}" dt="2022-07-11T08:01:00.791" v="749"/>
          <ac:spMkLst>
            <pc:docMk/>
            <pc:sldMk cId="2206767527" sldId="391"/>
            <ac:spMk id="19" creationId="{79AF6A89-7C55-46FE-B67A-DC0CE57141A9}"/>
          </ac:spMkLst>
        </pc:spChg>
        <pc:picChg chg="add del mod">
          <ac:chgData name="Guerreri, Michele" userId="4565a127-9dee-4d12-8401-0f2ccb93e2b8" providerId="ADAL" clId="{323B528E-275D-43B9-A94B-CCA3B02F2B5F}" dt="2022-07-11T07:27:35.885" v="514" actId="478"/>
          <ac:picMkLst>
            <pc:docMk/>
            <pc:sldMk cId="2206767527" sldId="391"/>
            <ac:picMk id="3" creationId="{0F6ADF69-FE29-4898-BFE8-F2A379CEB897}"/>
          </ac:picMkLst>
        </pc:picChg>
        <pc:picChg chg="add mod">
          <ac:chgData name="Guerreri, Michele" userId="4565a127-9dee-4d12-8401-0f2ccb93e2b8" providerId="ADAL" clId="{323B528E-275D-43B9-A94B-CCA3B02F2B5F}" dt="2022-07-11T07:32:09.489" v="595" actId="1037"/>
          <ac:picMkLst>
            <pc:docMk/>
            <pc:sldMk cId="2206767527" sldId="391"/>
            <ac:picMk id="15" creationId="{2C85CA45-2545-4E6B-A1E1-821E8FD43130}"/>
          </ac:picMkLst>
        </pc:picChg>
        <pc:picChg chg="add mod">
          <ac:chgData name="Guerreri, Michele" userId="4565a127-9dee-4d12-8401-0f2ccb93e2b8" providerId="ADAL" clId="{323B528E-275D-43B9-A94B-CCA3B02F2B5F}" dt="2022-07-11T07:32:09.489" v="595" actId="1037"/>
          <ac:picMkLst>
            <pc:docMk/>
            <pc:sldMk cId="2206767527" sldId="391"/>
            <ac:picMk id="16" creationId="{314CC0E2-A8F2-4AD8-96C3-25D1F583BF05}"/>
          </ac:picMkLst>
        </pc:picChg>
        <pc:picChg chg="add mod">
          <ac:chgData name="Guerreri, Michele" userId="4565a127-9dee-4d12-8401-0f2ccb93e2b8" providerId="ADAL" clId="{323B528E-275D-43B9-A94B-CCA3B02F2B5F}" dt="2022-07-11T07:32:09.489" v="595" actId="1037"/>
          <ac:picMkLst>
            <pc:docMk/>
            <pc:sldMk cId="2206767527" sldId="391"/>
            <ac:picMk id="17" creationId="{797727CA-2D31-4D6F-A558-D9AE7BC9AE18}"/>
          </ac:picMkLst>
        </pc:picChg>
        <pc:picChg chg="add del mod modCrop">
          <ac:chgData name="Guerreri, Michele" userId="4565a127-9dee-4d12-8401-0f2ccb93e2b8" providerId="ADAL" clId="{323B528E-275D-43B9-A94B-CCA3B02F2B5F}" dt="2022-07-11T07:32:04.379" v="577" actId="1076"/>
          <ac:picMkLst>
            <pc:docMk/>
            <pc:sldMk cId="2206767527" sldId="391"/>
            <ac:picMk id="18" creationId="{80F61BFB-81B7-4FE0-8096-F970D7B241EB}"/>
          </ac:picMkLst>
        </pc:picChg>
      </pc:sldChg>
      <pc:sldChg chg="modSp mod">
        <pc:chgData name="Guerreri, Michele" userId="4565a127-9dee-4d12-8401-0f2ccb93e2b8" providerId="ADAL" clId="{323B528E-275D-43B9-A94B-CCA3B02F2B5F}" dt="2022-07-11T07:34:47.331" v="701" actId="20577"/>
        <pc:sldMkLst>
          <pc:docMk/>
          <pc:sldMk cId="263367092" sldId="392"/>
        </pc:sldMkLst>
        <pc:spChg chg="mod">
          <ac:chgData name="Guerreri, Michele" userId="4565a127-9dee-4d12-8401-0f2ccb93e2b8" providerId="ADAL" clId="{323B528E-275D-43B9-A94B-CCA3B02F2B5F}" dt="2022-07-11T07:34:47.331" v="701" actId="20577"/>
          <ac:spMkLst>
            <pc:docMk/>
            <pc:sldMk cId="263367092" sldId="392"/>
            <ac:spMk id="10" creationId="{257A1EC4-6ACA-42E5-9278-33E816342DD6}"/>
          </ac:spMkLst>
        </pc:spChg>
      </pc:sldChg>
      <pc:sldChg chg="addSp delSp modSp mod">
        <pc:chgData name="Guerreri, Michele" userId="4565a127-9dee-4d12-8401-0f2ccb93e2b8" providerId="ADAL" clId="{323B528E-275D-43B9-A94B-CCA3B02F2B5F}" dt="2022-07-11T07:21:17.401" v="471"/>
        <pc:sldMkLst>
          <pc:docMk/>
          <pc:sldMk cId="3678767051" sldId="394"/>
        </pc:sldMkLst>
        <pc:spChg chg="add mod">
          <ac:chgData name="Guerreri, Michele" userId="4565a127-9dee-4d12-8401-0f2ccb93e2b8" providerId="ADAL" clId="{323B528E-275D-43B9-A94B-CCA3B02F2B5F}" dt="2022-07-11T07:20:52.039" v="467" actId="114"/>
          <ac:spMkLst>
            <pc:docMk/>
            <pc:sldMk cId="3678767051" sldId="394"/>
            <ac:spMk id="63" creationId="{3E03626B-5255-45F0-B686-2F25E88F7BF4}"/>
          </ac:spMkLst>
        </pc:spChg>
        <pc:spChg chg="add mod">
          <ac:chgData name="Guerreri, Michele" userId="4565a127-9dee-4d12-8401-0f2ccb93e2b8" providerId="ADAL" clId="{323B528E-275D-43B9-A94B-CCA3B02F2B5F}" dt="2022-07-11T07:21:17.401" v="471"/>
          <ac:spMkLst>
            <pc:docMk/>
            <pc:sldMk cId="3678767051" sldId="394"/>
            <ac:spMk id="64" creationId="{5442B45B-1C03-4F00-9E1D-43C24EA6C471}"/>
          </ac:spMkLst>
        </pc:spChg>
        <pc:spChg chg="del">
          <ac:chgData name="Guerreri, Michele" userId="4565a127-9dee-4d12-8401-0f2ccb93e2b8" providerId="ADAL" clId="{323B528E-275D-43B9-A94B-CCA3B02F2B5F}" dt="2022-07-11T07:21:17.182" v="470" actId="478"/>
          <ac:spMkLst>
            <pc:docMk/>
            <pc:sldMk cId="3678767051" sldId="394"/>
            <ac:spMk id="94" creationId="{605D8E56-1429-4593-A02F-546F1D9EF190}"/>
          </ac:spMkLst>
        </pc:spChg>
        <pc:spChg chg="del">
          <ac:chgData name="Guerreri, Michele" userId="4565a127-9dee-4d12-8401-0f2ccb93e2b8" providerId="ADAL" clId="{323B528E-275D-43B9-A94B-CCA3B02F2B5F}" dt="2022-07-11T07:14:25.366" v="419" actId="478"/>
          <ac:spMkLst>
            <pc:docMk/>
            <pc:sldMk cId="3678767051" sldId="394"/>
            <ac:spMk id="126" creationId="{1FA19A73-4350-4AA1-A03B-973EDDD3BF99}"/>
          </ac:spMkLst>
        </pc:spChg>
        <pc:cxnChg chg="add mod">
          <ac:chgData name="Guerreri, Michele" userId="4565a127-9dee-4d12-8401-0f2ccb93e2b8" providerId="ADAL" clId="{323B528E-275D-43B9-A94B-CCA3B02F2B5F}" dt="2022-07-11T07:09:01.412" v="178" actId="1038"/>
          <ac:cxnSpMkLst>
            <pc:docMk/>
            <pc:sldMk cId="3678767051" sldId="394"/>
            <ac:cxnSpMk id="5" creationId="{FAC031CC-688B-442F-BB27-20E7B415164A}"/>
          </ac:cxnSpMkLst>
        </pc:cxnChg>
        <pc:cxnChg chg="add mod">
          <ac:chgData name="Guerreri, Michele" userId="4565a127-9dee-4d12-8401-0f2ccb93e2b8" providerId="ADAL" clId="{323B528E-275D-43B9-A94B-CCA3B02F2B5F}" dt="2022-07-11T07:09:11.328" v="181" actId="14100"/>
          <ac:cxnSpMkLst>
            <pc:docMk/>
            <pc:sldMk cId="3678767051" sldId="394"/>
            <ac:cxnSpMk id="53" creationId="{9524F4C6-619A-4D94-87CD-E4D62F53398B}"/>
          </ac:cxnSpMkLst>
        </pc:cxnChg>
        <pc:cxnChg chg="add mod">
          <ac:chgData name="Guerreri, Michele" userId="4565a127-9dee-4d12-8401-0f2ccb93e2b8" providerId="ADAL" clId="{323B528E-275D-43B9-A94B-CCA3B02F2B5F}" dt="2022-07-11T07:09:26.260" v="239" actId="14100"/>
          <ac:cxnSpMkLst>
            <pc:docMk/>
            <pc:sldMk cId="3678767051" sldId="394"/>
            <ac:cxnSpMk id="56" creationId="{1285A1B0-60F4-483D-AC8D-1D15661E0EED}"/>
          </ac:cxnSpMkLst>
        </pc:cxnChg>
        <pc:cxnChg chg="add mod">
          <ac:chgData name="Guerreri, Michele" userId="4565a127-9dee-4d12-8401-0f2ccb93e2b8" providerId="ADAL" clId="{323B528E-275D-43B9-A94B-CCA3B02F2B5F}" dt="2022-07-11T07:10:07.082" v="391" actId="14100"/>
          <ac:cxnSpMkLst>
            <pc:docMk/>
            <pc:sldMk cId="3678767051" sldId="394"/>
            <ac:cxnSpMk id="58" creationId="{1C4E8CA2-F219-42AD-9AE1-88D04A570244}"/>
          </ac:cxnSpMkLst>
        </pc:cxnChg>
        <pc:cxnChg chg="add mod">
          <ac:chgData name="Guerreri, Michele" userId="4565a127-9dee-4d12-8401-0f2ccb93e2b8" providerId="ADAL" clId="{323B528E-275D-43B9-A94B-CCA3B02F2B5F}" dt="2022-07-11T07:10:03.632" v="390" actId="14100"/>
          <ac:cxnSpMkLst>
            <pc:docMk/>
            <pc:sldMk cId="3678767051" sldId="394"/>
            <ac:cxnSpMk id="59" creationId="{FE54CB0E-91E5-4A8E-8471-AC1E80283FF5}"/>
          </ac:cxnSpMkLst>
        </pc:cxnChg>
        <pc:cxnChg chg="mod">
          <ac:chgData name="Guerreri, Michele" userId="4565a127-9dee-4d12-8401-0f2ccb93e2b8" providerId="ADAL" clId="{323B528E-275D-43B9-A94B-CCA3B02F2B5F}" dt="2022-07-11T07:09:00.041" v="175" actId="1037"/>
          <ac:cxnSpMkLst>
            <pc:docMk/>
            <pc:sldMk cId="3678767051" sldId="394"/>
            <ac:cxnSpMk id="110" creationId="{EE501AF7-4150-4DF2-A769-5FB26B9A679B}"/>
          </ac:cxnSpMkLst>
        </pc:cxnChg>
      </pc:sldChg>
      <pc:sldChg chg="addSp delSp modSp mod">
        <pc:chgData name="Guerreri, Michele" userId="4565a127-9dee-4d12-8401-0f2ccb93e2b8" providerId="ADAL" clId="{323B528E-275D-43B9-A94B-CCA3B02F2B5F}" dt="2022-07-11T07:21:49.802" v="477"/>
        <pc:sldMkLst>
          <pc:docMk/>
          <pc:sldMk cId="2927496166" sldId="396"/>
        </pc:sldMkLst>
        <pc:spChg chg="del">
          <ac:chgData name="Guerreri, Michele" userId="4565a127-9dee-4d12-8401-0f2ccb93e2b8" providerId="ADAL" clId="{323B528E-275D-43B9-A94B-CCA3B02F2B5F}" dt="2022-07-11T07:21:49.551" v="476" actId="478"/>
          <ac:spMkLst>
            <pc:docMk/>
            <pc:sldMk cId="2927496166" sldId="396"/>
            <ac:spMk id="94" creationId="{605D8E56-1429-4593-A02F-546F1D9EF190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96" creationId="{FD51D684-D91A-43DA-B561-CBFFF1F77023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97" creationId="{69C17F2F-EBFD-4F0D-A8F5-CA395937B35F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98" creationId="{5278EE08-B46E-4426-878C-9D28474CF876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99" creationId="{A8B0A9C2-71E5-44B1-AF78-E69FDE45038E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0" creationId="{AC09CB68-C6DE-4BFE-AA26-DC600CDEE2D6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1" creationId="{EBA530F9-446E-424D-A883-D48FA67170CE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2" creationId="{1A425A93-5AF6-46FD-B267-019362E5665B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3" creationId="{F1F41759-0B49-4EF1-8DFA-E5BB790E2A14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4" creationId="{9C64EBAF-7A58-4187-9DE8-4F68F4123E83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6" creationId="{12DF65D3-0C51-46A4-8252-C657AEC40D15}"/>
          </ac:spMkLst>
        </pc:spChg>
        <pc:spChg chg="add mod">
          <ac:chgData name="Guerreri, Michele" userId="4565a127-9dee-4d12-8401-0f2ccb93e2b8" providerId="ADAL" clId="{323B528E-275D-43B9-A94B-CCA3B02F2B5F}" dt="2022-07-11T07:10:31.584" v="393"/>
          <ac:spMkLst>
            <pc:docMk/>
            <pc:sldMk cId="2927496166" sldId="396"/>
            <ac:spMk id="107" creationId="{9B03EB7F-75CE-450D-BEF3-B968F3DFD4F0}"/>
          </ac:spMkLst>
        </pc:spChg>
        <pc:spChg chg="add del mod">
          <ac:chgData name="Guerreri, Michele" userId="4565a127-9dee-4d12-8401-0f2ccb93e2b8" providerId="ADAL" clId="{323B528E-275D-43B9-A94B-CCA3B02F2B5F}" dt="2022-07-11T07:21:25.785" v="472" actId="478"/>
          <ac:spMkLst>
            <pc:docMk/>
            <pc:sldMk cId="2927496166" sldId="396"/>
            <ac:spMk id="108" creationId="{F199B42A-D79A-4086-8DDE-34276E2003AA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2" creationId="{641800DA-0116-4C33-BF60-A942EC273A63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3" creationId="{A0B2C1D8-DBCA-4214-B96F-B0594BD96874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4" creationId="{CDD44008-57A3-49C7-8455-1537A852D3AF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5" creationId="{675424C6-ADEB-488E-AF92-903D4FEFBEE3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6" creationId="{6075F190-BF0C-4282-B416-E7FDF0205AD3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7" creationId="{6C251173-44BE-456D-B4D2-AB9C8ACA091A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8" creationId="{1E0FE596-1170-49C9-A4AE-AB53D7A7FEB1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19" creationId="{B42A6905-FA3C-4CF2-A1BC-832C3C809215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20" creationId="{A23296BF-6906-4710-A7EF-E078704A78E1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22" creationId="{12A69AD6-7CE5-4F44-B7F6-966D12E4F7DD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23" creationId="{E0D44C5A-08F8-4C2B-91F3-6E1827E3E07A}"/>
          </ac:spMkLst>
        </pc:spChg>
        <pc:spChg chg="del">
          <ac:chgData name="Guerreri, Michele" userId="4565a127-9dee-4d12-8401-0f2ccb93e2b8" providerId="ADAL" clId="{323B528E-275D-43B9-A94B-CCA3B02F2B5F}" dt="2022-07-11T07:10:31.056" v="392" actId="478"/>
          <ac:spMkLst>
            <pc:docMk/>
            <pc:sldMk cId="2927496166" sldId="396"/>
            <ac:spMk id="126" creationId="{1FA19A73-4350-4AA1-A03B-973EDDD3BF99}"/>
          </ac:spMkLst>
        </pc:spChg>
        <pc:spChg chg="del">
          <ac:chgData name="Guerreri, Michele" userId="4565a127-9dee-4d12-8401-0f2ccb93e2b8" providerId="ADAL" clId="{323B528E-275D-43B9-A94B-CCA3B02F2B5F}" dt="2022-07-11T07:10:41.199" v="394" actId="478"/>
          <ac:spMkLst>
            <pc:docMk/>
            <pc:sldMk cId="2927496166" sldId="396"/>
            <ac:spMk id="129" creationId="{64DB8C64-2ACE-42D9-B9EF-1B7C5A21AED0}"/>
          </ac:spMkLst>
        </pc:spChg>
        <pc:spChg chg="del">
          <ac:chgData name="Guerreri, Michele" userId="4565a127-9dee-4d12-8401-0f2ccb93e2b8" providerId="ADAL" clId="{323B528E-275D-43B9-A94B-CCA3B02F2B5F}" dt="2022-07-11T07:10:54.140" v="406" actId="478"/>
          <ac:spMkLst>
            <pc:docMk/>
            <pc:sldMk cId="2927496166" sldId="396"/>
            <ac:spMk id="134" creationId="{1E030F68-3DFA-4A4E-BB8C-90E965A944E7}"/>
          </ac:spMkLst>
        </pc:spChg>
        <pc:spChg chg="del">
          <ac:chgData name="Guerreri, Michele" userId="4565a127-9dee-4d12-8401-0f2ccb93e2b8" providerId="ADAL" clId="{323B528E-275D-43B9-A94B-CCA3B02F2B5F}" dt="2022-07-11T07:10:50.939" v="402" actId="478"/>
          <ac:spMkLst>
            <pc:docMk/>
            <pc:sldMk cId="2927496166" sldId="396"/>
            <ac:spMk id="136" creationId="{9D24FC5C-50C3-4047-A9A7-0DE04C3372D7}"/>
          </ac:spMkLst>
        </pc:spChg>
        <pc:spChg chg="mod">
          <ac:chgData name="Guerreri, Michele" userId="4565a127-9dee-4d12-8401-0f2ccb93e2b8" providerId="ADAL" clId="{323B528E-275D-43B9-A94B-CCA3B02F2B5F}" dt="2022-07-11T07:21:33.819" v="475"/>
          <ac:spMkLst>
            <pc:docMk/>
            <pc:sldMk cId="2927496166" sldId="396"/>
            <ac:spMk id="141" creationId="{70F00508-ABFE-49B9-B416-D089AE115972}"/>
          </ac:spMkLst>
        </pc:spChg>
        <pc:spChg chg="del">
          <ac:chgData name="Guerreri, Michele" userId="4565a127-9dee-4d12-8401-0f2ccb93e2b8" providerId="ADAL" clId="{323B528E-275D-43B9-A94B-CCA3B02F2B5F}" dt="2022-07-11T07:10:43.906" v="396" actId="478"/>
          <ac:spMkLst>
            <pc:docMk/>
            <pc:sldMk cId="2927496166" sldId="396"/>
            <ac:spMk id="146" creationId="{4BD7700B-6AAA-4992-816D-FB6BD638EAF3}"/>
          </ac:spMkLst>
        </pc:spChg>
        <pc:spChg chg="del">
          <ac:chgData name="Guerreri, Michele" userId="4565a127-9dee-4d12-8401-0f2ccb93e2b8" providerId="ADAL" clId="{323B528E-275D-43B9-A94B-CCA3B02F2B5F}" dt="2022-07-11T07:10:52.728" v="404" actId="478"/>
          <ac:spMkLst>
            <pc:docMk/>
            <pc:sldMk cId="2927496166" sldId="396"/>
            <ac:spMk id="147" creationId="{46365EF4-3A47-442F-B623-E00829833FFF}"/>
          </ac:spMkLst>
        </pc:spChg>
        <pc:spChg chg="del">
          <ac:chgData name="Guerreri, Michele" userId="4565a127-9dee-4d12-8401-0f2ccb93e2b8" providerId="ADAL" clId="{323B528E-275D-43B9-A94B-CCA3B02F2B5F}" dt="2022-07-11T07:10:51.805" v="403" actId="478"/>
          <ac:spMkLst>
            <pc:docMk/>
            <pc:sldMk cId="2927496166" sldId="396"/>
            <ac:spMk id="148" creationId="{40971E00-2038-4EA0-A19A-48F3F9249664}"/>
          </ac:spMkLst>
        </pc:spChg>
        <pc:spChg chg="del">
          <ac:chgData name="Guerreri, Michele" userId="4565a127-9dee-4d12-8401-0f2ccb93e2b8" providerId="ADAL" clId="{323B528E-275D-43B9-A94B-CCA3B02F2B5F}" dt="2022-07-11T07:10:53.482" v="405" actId="478"/>
          <ac:spMkLst>
            <pc:docMk/>
            <pc:sldMk cId="2927496166" sldId="396"/>
            <ac:spMk id="149" creationId="{623B2D53-9186-4566-8C74-0EF21777A736}"/>
          </ac:spMkLst>
        </pc:spChg>
        <pc:spChg chg="del">
          <ac:chgData name="Guerreri, Michele" userId="4565a127-9dee-4d12-8401-0f2ccb93e2b8" providerId="ADAL" clId="{323B528E-275D-43B9-A94B-CCA3B02F2B5F}" dt="2022-07-11T07:10:50.172" v="401" actId="478"/>
          <ac:spMkLst>
            <pc:docMk/>
            <pc:sldMk cId="2927496166" sldId="396"/>
            <ac:spMk id="151" creationId="{AFFF32F8-84B4-40F9-A976-F942CB514D5A}"/>
          </ac:spMkLst>
        </pc:spChg>
        <pc:spChg chg="del">
          <ac:chgData name="Guerreri, Michele" userId="4565a127-9dee-4d12-8401-0f2ccb93e2b8" providerId="ADAL" clId="{323B528E-275D-43B9-A94B-CCA3B02F2B5F}" dt="2022-07-11T07:10:48.845" v="400" actId="478"/>
          <ac:spMkLst>
            <pc:docMk/>
            <pc:sldMk cId="2927496166" sldId="396"/>
            <ac:spMk id="153" creationId="{69A4966E-1B06-4F6C-87A7-446898A4524E}"/>
          </ac:spMkLst>
        </pc:spChg>
        <pc:spChg chg="del">
          <ac:chgData name="Guerreri, Michele" userId="4565a127-9dee-4d12-8401-0f2ccb93e2b8" providerId="ADAL" clId="{323B528E-275D-43B9-A94B-CCA3B02F2B5F}" dt="2022-07-11T07:10:45.431" v="397" actId="478"/>
          <ac:spMkLst>
            <pc:docMk/>
            <pc:sldMk cId="2927496166" sldId="396"/>
            <ac:spMk id="155" creationId="{389A21AD-FDF7-4B19-8DC5-F6DF760238A2}"/>
          </ac:spMkLst>
        </pc:spChg>
        <pc:spChg chg="add mod">
          <ac:chgData name="Guerreri, Michele" userId="4565a127-9dee-4d12-8401-0f2ccb93e2b8" providerId="ADAL" clId="{323B528E-275D-43B9-A94B-CCA3B02F2B5F}" dt="2022-07-11T07:21:26.078" v="473"/>
          <ac:spMkLst>
            <pc:docMk/>
            <pc:sldMk cId="2927496166" sldId="396"/>
            <ac:spMk id="159" creationId="{44C72A51-4CE0-4C64-B07D-6CFB7582DB33}"/>
          </ac:spMkLst>
        </pc:spChg>
        <pc:spChg chg="add mod">
          <ac:chgData name="Guerreri, Michele" userId="4565a127-9dee-4d12-8401-0f2ccb93e2b8" providerId="ADAL" clId="{323B528E-275D-43B9-A94B-CCA3B02F2B5F}" dt="2022-07-11T07:21:49.802" v="477"/>
          <ac:spMkLst>
            <pc:docMk/>
            <pc:sldMk cId="2927496166" sldId="396"/>
            <ac:spMk id="160" creationId="{E269CB3F-BF23-44E9-86FA-AD2B8629D2E5}"/>
          </ac:spMkLst>
        </pc:sp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88" creationId="{DC3910CA-F30A-44DC-B71B-8F1E07A175AF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95" creationId="{C5A0118C-B99B-4127-83DF-C1FF6A2A6716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05" creationId="{442F7D7B-D31A-415F-B290-EDCF33D0655C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09" creationId="{F78D0AE3-8F3B-4706-98C8-BAEDBA8D5BDC}"/>
          </ac:cxnSpMkLst>
        </pc:cxnChg>
        <pc:cxnChg chg="del">
          <ac:chgData name="Guerreri, Michele" userId="4565a127-9dee-4d12-8401-0f2ccb93e2b8" providerId="ADAL" clId="{323B528E-275D-43B9-A94B-CCA3B02F2B5F}" dt="2022-07-11T07:10:31.056" v="392" actId="478"/>
          <ac:cxnSpMkLst>
            <pc:docMk/>
            <pc:sldMk cId="2927496166" sldId="396"/>
            <ac:cxnSpMk id="110" creationId="{EE501AF7-4150-4DF2-A769-5FB26B9A679B}"/>
          </ac:cxnSpMkLst>
        </pc:cxnChg>
        <pc:cxnChg chg="del">
          <ac:chgData name="Guerreri, Michele" userId="4565a127-9dee-4d12-8401-0f2ccb93e2b8" providerId="ADAL" clId="{323B528E-275D-43B9-A94B-CCA3B02F2B5F}" dt="2022-07-11T07:10:31.056" v="392" actId="478"/>
          <ac:cxnSpMkLst>
            <pc:docMk/>
            <pc:sldMk cId="2927496166" sldId="396"/>
            <ac:cxnSpMk id="111" creationId="{238CD665-582E-4B5E-A277-0D77360860FB}"/>
          </ac:cxnSpMkLst>
        </pc:cxnChg>
        <pc:cxnChg chg="del">
          <ac:chgData name="Guerreri, Michele" userId="4565a127-9dee-4d12-8401-0f2ccb93e2b8" providerId="ADAL" clId="{323B528E-275D-43B9-A94B-CCA3B02F2B5F}" dt="2022-07-11T07:10:31.056" v="392" actId="478"/>
          <ac:cxnSpMkLst>
            <pc:docMk/>
            <pc:sldMk cId="2927496166" sldId="396"/>
            <ac:cxnSpMk id="121" creationId="{98F58EF3-F5CB-4A45-9C68-A49C5424DE29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24" creationId="{54EACF9A-D7E2-446B-9120-6A85DC27C644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42" creationId="{FEBD4BE1-BCD3-4339-9CA7-6D4FEFA40874}"/>
          </ac:cxnSpMkLst>
        </pc:cxnChg>
        <pc:cxnChg chg="del">
          <ac:chgData name="Guerreri, Michele" userId="4565a127-9dee-4d12-8401-0f2ccb93e2b8" providerId="ADAL" clId="{323B528E-275D-43B9-A94B-CCA3B02F2B5F}" dt="2022-07-11T07:10:46.400" v="398" actId="478"/>
          <ac:cxnSpMkLst>
            <pc:docMk/>
            <pc:sldMk cId="2927496166" sldId="396"/>
            <ac:cxnSpMk id="143" creationId="{78481CE4-9028-427A-AA19-8EBED8D57087}"/>
          </ac:cxnSpMkLst>
        </pc:cxnChg>
        <pc:cxnChg chg="del">
          <ac:chgData name="Guerreri, Michele" userId="4565a127-9dee-4d12-8401-0f2ccb93e2b8" providerId="ADAL" clId="{323B528E-275D-43B9-A94B-CCA3B02F2B5F}" dt="2022-07-11T07:10:47.692" v="399" actId="478"/>
          <ac:cxnSpMkLst>
            <pc:docMk/>
            <pc:sldMk cId="2927496166" sldId="396"/>
            <ac:cxnSpMk id="144" creationId="{4CE5D1FD-BD6D-4CDB-B5EC-200AE8E7D26C}"/>
          </ac:cxnSpMkLst>
        </pc:cxnChg>
        <pc:cxnChg chg="del">
          <ac:chgData name="Guerreri, Michele" userId="4565a127-9dee-4d12-8401-0f2ccb93e2b8" providerId="ADAL" clId="{323B528E-275D-43B9-A94B-CCA3B02F2B5F}" dt="2022-07-11T07:10:42.169" v="395" actId="478"/>
          <ac:cxnSpMkLst>
            <pc:docMk/>
            <pc:sldMk cId="2927496166" sldId="396"/>
            <ac:cxnSpMk id="154" creationId="{CC114F86-02BC-4F3C-AEAD-E1FCC6EE1992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57" creationId="{027258D3-FEAA-4FCC-8F01-C19DB98BFECA}"/>
          </ac:cxnSpMkLst>
        </pc:cxnChg>
        <pc:cxnChg chg="add mod">
          <ac:chgData name="Guerreri, Michele" userId="4565a127-9dee-4d12-8401-0f2ccb93e2b8" providerId="ADAL" clId="{323B528E-275D-43B9-A94B-CCA3B02F2B5F}" dt="2022-07-11T07:10:31.584" v="393"/>
          <ac:cxnSpMkLst>
            <pc:docMk/>
            <pc:sldMk cId="2927496166" sldId="396"/>
            <ac:cxnSpMk id="158" creationId="{A37CC828-5A7B-43DD-9CD2-E406E129B26A}"/>
          </ac:cxnSpMkLst>
        </pc:cxnChg>
      </pc:sldChg>
      <pc:sldChg chg="modSp del">
        <pc:chgData name="Guerreri, Michele" userId="4565a127-9dee-4d12-8401-0f2ccb93e2b8" providerId="ADAL" clId="{323B528E-275D-43B9-A94B-CCA3B02F2B5F}" dt="2022-07-11T09:30:00.128" v="828" actId="47"/>
        <pc:sldMkLst>
          <pc:docMk/>
          <pc:sldMk cId="3618402" sldId="397"/>
        </pc:sldMkLst>
        <pc:spChg chg="mod">
          <ac:chgData name="Guerreri, Michele" userId="4565a127-9dee-4d12-8401-0f2ccb93e2b8" providerId="ADAL" clId="{323B528E-275D-43B9-A94B-CCA3B02F2B5F}" dt="2022-07-11T07:50:35.954" v="703"/>
          <ac:spMkLst>
            <pc:docMk/>
            <pc:sldMk cId="3618402" sldId="397"/>
            <ac:spMk id="41" creationId="{DD48146C-4228-4267-A499-2C6FE9453E44}"/>
          </ac:spMkLst>
        </pc:spChg>
        <pc:spChg chg="mod">
          <ac:chgData name="Guerreri, Michele" userId="4565a127-9dee-4d12-8401-0f2ccb93e2b8" providerId="ADAL" clId="{323B528E-275D-43B9-A94B-CCA3B02F2B5F}" dt="2022-07-11T07:50:41.862" v="704"/>
          <ac:spMkLst>
            <pc:docMk/>
            <pc:sldMk cId="3618402" sldId="397"/>
            <ac:spMk id="42" creationId="{06A2D782-B112-43BF-BFFF-D789D5914FD1}"/>
          </ac:spMkLst>
        </pc:spChg>
      </pc:sldChg>
      <pc:sldChg chg="addSp delSp modSp del mod">
        <pc:chgData name="Guerreri, Michele" userId="4565a127-9dee-4d12-8401-0f2ccb93e2b8" providerId="ADAL" clId="{323B528E-275D-43B9-A94B-CCA3B02F2B5F}" dt="2022-07-11T09:29:58.274" v="827" actId="47"/>
        <pc:sldMkLst>
          <pc:docMk/>
          <pc:sldMk cId="903214242" sldId="398"/>
        </pc:sldMkLst>
        <pc:spChg chg="del">
          <ac:chgData name="Guerreri, Michele" userId="4565a127-9dee-4d12-8401-0f2ccb93e2b8" providerId="ADAL" clId="{323B528E-275D-43B9-A94B-CCA3B02F2B5F}" dt="2022-07-11T07:51:05.703" v="707" actId="478"/>
          <ac:spMkLst>
            <pc:docMk/>
            <pc:sldMk cId="903214242" sldId="398"/>
            <ac:spMk id="41" creationId="{DD48146C-4228-4267-A499-2C6FE9453E44}"/>
          </ac:spMkLst>
        </pc:spChg>
        <pc:spChg chg="del">
          <ac:chgData name="Guerreri, Michele" userId="4565a127-9dee-4d12-8401-0f2ccb93e2b8" providerId="ADAL" clId="{323B528E-275D-43B9-A94B-CCA3B02F2B5F}" dt="2022-07-11T07:51:05.703" v="707" actId="478"/>
          <ac:spMkLst>
            <pc:docMk/>
            <pc:sldMk cId="903214242" sldId="398"/>
            <ac:spMk id="42" creationId="{06A2D782-B112-43BF-BFFF-D789D5914FD1}"/>
          </ac:spMkLst>
        </pc:spChg>
        <pc:spChg chg="mod">
          <ac:chgData name="Guerreri, Michele" userId="4565a127-9dee-4d12-8401-0f2ccb93e2b8" providerId="ADAL" clId="{323B528E-275D-43B9-A94B-CCA3B02F2B5F}" dt="2022-07-11T07:21:59.673" v="479" actId="20577"/>
          <ac:spMkLst>
            <pc:docMk/>
            <pc:sldMk cId="903214242" sldId="398"/>
            <ac:spMk id="44" creationId="{8FA84518-358A-4DBC-92FF-40E927A190A9}"/>
          </ac:spMkLst>
        </pc:spChg>
        <pc:spChg chg="add mod">
          <ac:chgData name="Guerreri, Michele" userId="4565a127-9dee-4d12-8401-0f2ccb93e2b8" providerId="ADAL" clId="{323B528E-275D-43B9-A94B-CCA3B02F2B5F}" dt="2022-07-11T07:51:05.956" v="708"/>
          <ac:spMkLst>
            <pc:docMk/>
            <pc:sldMk cId="903214242" sldId="398"/>
            <ac:spMk id="45" creationId="{ADA32DA5-994F-4C5D-B0D2-FE46E542B9A9}"/>
          </ac:spMkLst>
        </pc:spChg>
        <pc:spChg chg="add mod">
          <ac:chgData name="Guerreri, Michele" userId="4565a127-9dee-4d12-8401-0f2ccb93e2b8" providerId="ADAL" clId="{323B528E-275D-43B9-A94B-CCA3B02F2B5F}" dt="2022-07-11T07:51:05.956" v="708"/>
          <ac:spMkLst>
            <pc:docMk/>
            <pc:sldMk cId="903214242" sldId="398"/>
            <ac:spMk id="46" creationId="{44B9D229-5E7A-4E83-8F13-AD50E43CB40C}"/>
          </ac:spMkLst>
        </pc:spChg>
      </pc:sldChg>
      <pc:sldChg chg="addSp delSp modSp mod">
        <pc:chgData name="Guerreri, Michele" userId="4565a127-9dee-4d12-8401-0f2ccb93e2b8" providerId="ADAL" clId="{323B528E-275D-43B9-A94B-CCA3B02F2B5F}" dt="2022-07-11T08:38:37.686" v="826" actId="1035"/>
        <pc:sldMkLst>
          <pc:docMk/>
          <pc:sldMk cId="3717887119" sldId="399"/>
        </pc:sldMkLst>
        <pc:spChg chg="add mod">
          <ac:chgData name="Guerreri, Michele" userId="4565a127-9dee-4d12-8401-0f2ccb93e2b8" providerId="ADAL" clId="{323B528E-275D-43B9-A94B-CCA3B02F2B5F}" dt="2022-07-11T08:38:34.473" v="814" actId="1036"/>
          <ac:spMkLst>
            <pc:docMk/>
            <pc:sldMk cId="3717887119" sldId="399"/>
            <ac:spMk id="3" creationId="{96A390F9-5884-42F5-BA5E-A61635C54FC6}"/>
          </ac:spMkLst>
        </pc:spChg>
        <pc:spChg chg="del">
          <ac:chgData name="Guerreri, Michele" userId="4565a127-9dee-4d12-8401-0f2ccb93e2b8" providerId="ADAL" clId="{323B528E-275D-43B9-A94B-CCA3B02F2B5F}" dt="2022-07-11T07:51:12.394" v="709" actId="478"/>
          <ac:spMkLst>
            <pc:docMk/>
            <pc:sldMk cId="3717887119" sldId="399"/>
            <ac:spMk id="41" creationId="{DD48146C-4228-4267-A499-2C6FE9453E44}"/>
          </ac:spMkLst>
        </pc:spChg>
        <pc:spChg chg="del">
          <ac:chgData name="Guerreri, Michele" userId="4565a127-9dee-4d12-8401-0f2ccb93e2b8" providerId="ADAL" clId="{323B528E-275D-43B9-A94B-CCA3B02F2B5F}" dt="2022-07-11T07:51:12.394" v="709" actId="478"/>
          <ac:spMkLst>
            <pc:docMk/>
            <pc:sldMk cId="3717887119" sldId="399"/>
            <ac:spMk id="42" creationId="{06A2D782-B112-43BF-BFFF-D789D5914FD1}"/>
          </ac:spMkLst>
        </pc:spChg>
        <pc:spChg chg="mod">
          <ac:chgData name="Guerreri, Michele" userId="4565a127-9dee-4d12-8401-0f2ccb93e2b8" providerId="ADAL" clId="{323B528E-275D-43B9-A94B-CCA3B02F2B5F}" dt="2022-07-11T08:38:37.686" v="826" actId="1035"/>
          <ac:spMkLst>
            <pc:docMk/>
            <pc:sldMk cId="3717887119" sldId="399"/>
            <ac:spMk id="43" creationId="{8A9FEA80-026A-40F2-A6A3-4BF400B634AA}"/>
          </ac:spMkLst>
        </pc:spChg>
        <pc:spChg chg="del">
          <ac:chgData name="Guerreri, Michele" userId="4565a127-9dee-4d12-8401-0f2ccb93e2b8" providerId="ADAL" clId="{323B528E-275D-43B9-A94B-CCA3B02F2B5F}" dt="2022-07-11T07:22:08.722" v="480" actId="478"/>
          <ac:spMkLst>
            <pc:docMk/>
            <pc:sldMk cId="3717887119" sldId="399"/>
            <ac:spMk id="44" creationId="{8FA84518-358A-4DBC-92FF-40E927A190A9}"/>
          </ac:spMkLst>
        </pc:spChg>
        <pc:spChg chg="mod">
          <ac:chgData name="Guerreri, Michele" userId="4565a127-9dee-4d12-8401-0f2ccb93e2b8" providerId="ADAL" clId="{323B528E-275D-43B9-A94B-CCA3B02F2B5F}" dt="2022-07-11T07:22:24.612" v="482"/>
          <ac:spMkLst>
            <pc:docMk/>
            <pc:sldMk cId="3717887119" sldId="399"/>
            <ac:spMk id="45" creationId="{9132F496-8EA1-43CB-A48C-6B9129C4D683}"/>
          </ac:spMkLst>
        </pc:spChg>
        <pc:spChg chg="add mod">
          <ac:chgData name="Guerreri, Michele" userId="4565a127-9dee-4d12-8401-0f2ccb93e2b8" providerId="ADAL" clId="{323B528E-275D-43B9-A94B-CCA3B02F2B5F}" dt="2022-07-11T07:22:09.009" v="481"/>
          <ac:spMkLst>
            <pc:docMk/>
            <pc:sldMk cId="3717887119" sldId="399"/>
            <ac:spMk id="46" creationId="{5D8732E0-4ABF-4A38-AB49-A877D8103953}"/>
          </ac:spMkLst>
        </pc:spChg>
        <pc:spChg chg="add mod">
          <ac:chgData name="Guerreri, Michele" userId="4565a127-9dee-4d12-8401-0f2ccb93e2b8" providerId="ADAL" clId="{323B528E-275D-43B9-A94B-CCA3B02F2B5F}" dt="2022-07-11T07:51:12.826" v="710"/>
          <ac:spMkLst>
            <pc:docMk/>
            <pc:sldMk cId="3717887119" sldId="399"/>
            <ac:spMk id="47" creationId="{F4C02644-BC53-4DE2-B6AE-915AD2AAF36A}"/>
          </ac:spMkLst>
        </pc:spChg>
        <pc:spChg chg="add mod">
          <ac:chgData name="Guerreri, Michele" userId="4565a127-9dee-4d12-8401-0f2ccb93e2b8" providerId="ADAL" clId="{323B528E-275D-43B9-A94B-CCA3B02F2B5F}" dt="2022-07-11T07:51:12.826" v="710"/>
          <ac:spMkLst>
            <pc:docMk/>
            <pc:sldMk cId="3717887119" sldId="399"/>
            <ac:spMk id="48" creationId="{6A25651E-0197-420B-A950-2DC9CDC19828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0" creationId="{0D7511B4-1B40-4611-9037-6356DD70E321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1" creationId="{5E677B91-24D1-46CD-B699-821E8F79BF09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2" creationId="{70EBBFF7-625E-4789-B03C-F91D34C9AC89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3" creationId="{9812F3EE-435F-4864-9375-3DE35B7D2A15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4" creationId="{BB67D130-E487-4366-A0D0-3EFF21663D48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5" creationId="{E8A78EF9-D8A0-4DD4-9011-B0F3A7DCC552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6" creationId="{AB4F655D-2A88-4680-9932-8C6CF6FB91B3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7" creationId="{6D131428-20F9-443D-929B-D421DC480DEF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8" creationId="{DEF59828-C71E-45C4-A156-EDBE8EE29FDA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59" creationId="{FFFFC7B8-6019-416A-B986-B10CB9B90C3B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60" creationId="{E45C8336-4C5E-497B-BEF9-8AEC0E4FD561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61" creationId="{BD5697C7-FD37-4311-9E60-29ED4E578A70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82" creationId="{155A3D58-0B5D-4004-A7D9-BCE2203A8B38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83" creationId="{E2EB6A2C-DF4D-4F6D-AD6D-387B14702E86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84" creationId="{1243E4FE-B4DF-47CC-B75C-25D667D7AAFD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85" creationId="{91A9F4EB-57DB-43C6-A7D4-A3534A5F2BAD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86" creationId="{62B4FEAD-1B2B-4B79-8F7C-6C9EA72F2AA4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3" creationId="{2D9E04CD-39D8-4E17-9B7C-082682447C56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4" creationId="{AB3C4DDB-5BF9-40F0-898D-01996DC7D078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5" creationId="{11C92AF4-DFE4-401B-9A05-0DEED77B7931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6" creationId="{1084C988-C0D4-4285-88E6-3AC574DCE7FC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7" creationId="{F6C35A3B-7988-4F36-878C-0F8B33B568A6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8" creationId="{80159370-6212-42BF-AEDC-203CBBF58AAF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09" creationId="{0A5F1669-5494-4B28-BE79-9DB3E1AA1C24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0" creationId="{59EF9856-15D4-4FFA-9B00-C151279699B4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1" creationId="{CF32D683-682E-4979-B030-2E05AEAC672F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6" creationId="{5D03E65A-700C-4D34-B1DD-005C689359D3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7" creationId="{A918B0A0-60D2-4802-82EB-B9A47EE832E4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8" creationId="{572C7252-8197-4B86-A249-7DCFAAF8AF23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19" creationId="{71F8AA6A-3C10-4C6C-A5E5-930D12A323FF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0" creationId="{7F4A15E4-6D04-45C4-B915-8EB97CC8B0C0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1" creationId="{14FE4BDA-8A62-4351-BED7-16548DBAEA10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2" creationId="{3B8F2520-4B66-4B88-83D2-541C9245F2D3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3" creationId="{D2C1A895-BBC0-46C5-A9A9-F614A51CF215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4" creationId="{CCDB7436-300A-4F54-9B74-8AFE8F774253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5" creationId="{B7C58289-8BB8-4B4B-B388-2E3A37B6E231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6" creationId="{B2F583C6-891A-4BE5-A79C-3D0557FC23E6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7" creationId="{967B3AF8-6483-4370-896E-4F917DA1C725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8" creationId="{5E9AB7E0-731F-4FB8-90B1-C90AEADB3334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29" creationId="{A01793A7-BB8D-4D62-8D5C-7E7339CF272E}"/>
          </ac:spMkLst>
        </pc:spChg>
        <pc:spChg chg="mod">
          <ac:chgData name="Guerreri, Michele" userId="4565a127-9dee-4d12-8401-0f2ccb93e2b8" providerId="ADAL" clId="{323B528E-275D-43B9-A94B-CCA3B02F2B5F}" dt="2022-07-11T08:26:16.778" v="786"/>
          <ac:spMkLst>
            <pc:docMk/>
            <pc:sldMk cId="3717887119" sldId="399"/>
            <ac:spMk id="130" creationId="{A24A0B5C-FE87-4C1A-BA74-F736EB6B3F13}"/>
          </ac:spMkLst>
        </pc:spChg>
        <pc:spChg chg="add mod">
          <ac:chgData name="Guerreri, Michele" userId="4565a127-9dee-4d12-8401-0f2ccb93e2b8" providerId="ADAL" clId="{323B528E-275D-43B9-A94B-CCA3B02F2B5F}" dt="2022-07-11T08:38:34.473" v="814" actId="1036"/>
          <ac:spMkLst>
            <pc:docMk/>
            <pc:sldMk cId="3717887119" sldId="399"/>
            <ac:spMk id="131" creationId="{ACA76F27-3F60-4C74-955B-2EF989FB49AA}"/>
          </ac:spMkLst>
        </pc:spChg>
        <pc:spChg chg="add mod">
          <ac:chgData name="Guerreri, Michele" userId="4565a127-9dee-4d12-8401-0f2ccb93e2b8" providerId="ADAL" clId="{323B528E-275D-43B9-A94B-CCA3B02F2B5F}" dt="2022-07-11T08:38:34.473" v="814" actId="1036"/>
          <ac:spMkLst>
            <pc:docMk/>
            <pc:sldMk cId="3717887119" sldId="399"/>
            <ac:spMk id="132" creationId="{75723BC6-81BA-483D-8621-AD53280CE021}"/>
          </ac:spMkLst>
        </pc:spChg>
        <pc:spChg chg="add mod">
          <ac:chgData name="Guerreri, Michele" userId="4565a127-9dee-4d12-8401-0f2ccb93e2b8" providerId="ADAL" clId="{323B528E-275D-43B9-A94B-CCA3B02F2B5F}" dt="2022-07-11T08:38:34.473" v="814" actId="1036"/>
          <ac:spMkLst>
            <pc:docMk/>
            <pc:sldMk cId="3717887119" sldId="399"/>
            <ac:spMk id="133" creationId="{79BFCF3D-B52F-4454-8653-0BA35C9E137F}"/>
          </ac:spMkLst>
        </pc:spChg>
        <pc:grpChg chg="add mod">
          <ac:chgData name="Guerreri, Michele" userId="4565a127-9dee-4d12-8401-0f2ccb93e2b8" providerId="ADAL" clId="{323B528E-275D-43B9-A94B-CCA3B02F2B5F}" dt="2022-07-11T08:38:34.473" v="814" actId="1036"/>
          <ac:grpSpMkLst>
            <pc:docMk/>
            <pc:sldMk cId="3717887119" sldId="399"/>
            <ac:grpSpMk id="49" creationId="{A864A0DF-F22C-4243-848B-13D62E830E7E}"/>
          </ac:grpSpMkLst>
        </pc:grpChg>
        <pc:grpChg chg="mod">
          <ac:chgData name="Guerreri, Michele" userId="4565a127-9dee-4d12-8401-0f2ccb93e2b8" providerId="ADAL" clId="{323B528E-275D-43B9-A94B-CCA3B02F2B5F}" dt="2022-07-11T08:26:16.778" v="786"/>
          <ac:grpSpMkLst>
            <pc:docMk/>
            <pc:sldMk cId="3717887119" sldId="399"/>
            <ac:grpSpMk id="102" creationId="{5CC1E79F-C634-4A4B-A5A8-C694EC6CD20F}"/>
          </ac:grpSpMkLst>
        </pc:grpChg>
        <pc:grpChg chg="mod">
          <ac:chgData name="Guerreri, Michele" userId="4565a127-9dee-4d12-8401-0f2ccb93e2b8" providerId="ADAL" clId="{323B528E-275D-43B9-A94B-CCA3B02F2B5F}" dt="2022-07-11T08:26:16.778" v="786"/>
          <ac:grpSpMkLst>
            <pc:docMk/>
            <pc:sldMk cId="3717887119" sldId="399"/>
            <ac:grpSpMk id="112" creationId="{349A0D86-023B-485D-BC64-571F3E5B99B2}"/>
          </ac:grpSpMkLst>
        </pc:grpChg>
        <pc:grpChg chg="mod">
          <ac:chgData name="Guerreri, Michele" userId="4565a127-9dee-4d12-8401-0f2ccb93e2b8" providerId="ADAL" clId="{323B528E-275D-43B9-A94B-CCA3B02F2B5F}" dt="2022-07-11T08:26:16.778" v="786"/>
          <ac:grpSpMkLst>
            <pc:docMk/>
            <pc:sldMk cId="3717887119" sldId="399"/>
            <ac:grpSpMk id="113" creationId="{530AF9DF-5F12-4CA6-9166-DED6495B3E1F}"/>
          </ac:grpSpMkLst>
        </pc:grpChg>
        <pc:grpChg chg="mod">
          <ac:chgData name="Guerreri, Michele" userId="4565a127-9dee-4d12-8401-0f2ccb93e2b8" providerId="ADAL" clId="{323B528E-275D-43B9-A94B-CCA3B02F2B5F}" dt="2022-07-11T08:26:16.778" v="786"/>
          <ac:grpSpMkLst>
            <pc:docMk/>
            <pc:sldMk cId="3717887119" sldId="399"/>
            <ac:grpSpMk id="114" creationId="{3747A9D0-F069-4FFF-B482-64B866A8820E}"/>
          </ac:grpSpMkLst>
        </pc:grpChg>
        <pc:grpChg chg="mod">
          <ac:chgData name="Guerreri, Michele" userId="4565a127-9dee-4d12-8401-0f2ccb93e2b8" providerId="ADAL" clId="{323B528E-275D-43B9-A94B-CCA3B02F2B5F}" dt="2022-07-11T08:26:16.778" v="786"/>
          <ac:grpSpMkLst>
            <pc:docMk/>
            <pc:sldMk cId="3717887119" sldId="399"/>
            <ac:grpSpMk id="115" creationId="{EA1EC527-7F32-45CD-BD8D-D0B051DB4DE7}"/>
          </ac:grpSpMkLst>
        </pc:grp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2" creationId="{40413568-47A5-4339-ADBC-DEFE0C4BCEAB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3" creationId="{69C048B6-2334-4C15-A1D4-5CADCAD57A1C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4" creationId="{15C35B31-CBF8-4578-894F-151647257F61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5" creationId="{D5AA90F7-4489-424E-9503-4E6618D86794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6" creationId="{975A0301-F318-46B2-8709-8F5331C5B433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7" creationId="{8492A479-2B48-4A7F-8758-3F691480675F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8" creationId="{EF49860D-6F2F-46FB-ABAF-A9537C257A17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69" creationId="{354DA361-AFC3-448C-ABF8-279D482EAD2B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0" creationId="{7E425FDC-7853-4326-97F1-E5B416FB8969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1" creationId="{55A8D63D-1703-4524-B9F3-F1F171FFE9EB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2" creationId="{6F794C49-607B-4FF7-837B-7CC006B505EF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3" creationId="{D555BE49-B6C5-4E64-81E5-606932718E3B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4" creationId="{4DDF3BA5-8BDF-44BA-BC1F-A200147533AE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5" creationId="{939554D6-606E-46FB-8E5B-72C77CBC80E0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6" creationId="{7DB06B4E-3250-441D-A57D-64B1DA7D0630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7" creationId="{436F8FD1-DFAB-4B86-8385-79EC97211EFC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8" creationId="{131402E3-0726-4AE9-B0A9-0AB4FCCE0C63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79" creationId="{738F67A7-A242-4ED1-9F20-651AD57AF635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80" creationId="{44A7404B-779F-44CB-A809-2D56ED5D4EBF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81" creationId="{50C063FD-2E05-4815-B6FD-38245D085CB2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87" creationId="{3D383554-B858-4EDF-B9FF-6F6F02CD780B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88" creationId="{2FBD9AA6-B2A2-4B9E-B90B-5551CF42E6A1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89" creationId="{A998CAA0-C466-4062-9D33-6B420EF41D08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0" creationId="{9E87FDF2-38CB-46BA-B08F-7D00D16B4697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1" creationId="{D065A18A-0244-409A-BBFA-5F60CE5E4926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2" creationId="{C4955881-9B8A-4C71-A66B-F2C802044084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3" creationId="{06136095-0B55-4B7A-8F56-B1EECB12F0AD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4" creationId="{7440D060-D57C-4E10-8D0B-F94EB0DB8FE2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5" creationId="{D88B01F6-4877-4F65-BA1B-CFE0E2C82727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6" creationId="{FB9BB952-C902-4D1E-BE88-79599D42DB11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7" creationId="{0856142B-7242-4488-8001-3FF0538443E1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8" creationId="{FDB9EE26-0309-432F-8094-2F9345FC4175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99" creationId="{226D9110-0E9D-40C9-9B4E-24D469AA93A7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100" creationId="{E3027AC9-89EF-4C8A-8605-DCC2DE5318C2}"/>
          </ac:cxnSpMkLst>
        </pc:cxnChg>
        <pc:cxnChg chg="mod">
          <ac:chgData name="Guerreri, Michele" userId="4565a127-9dee-4d12-8401-0f2ccb93e2b8" providerId="ADAL" clId="{323B528E-275D-43B9-A94B-CCA3B02F2B5F}" dt="2022-07-11T08:26:16.778" v="786"/>
          <ac:cxnSpMkLst>
            <pc:docMk/>
            <pc:sldMk cId="3717887119" sldId="399"/>
            <ac:cxnSpMk id="101" creationId="{311CFD80-4803-47D3-B71B-1177C407BA34}"/>
          </ac:cxnSpMkLst>
        </pc:cxnChg>
      </pc:sldChg>
      <pc:sldChg chg="addSp delSp modSp mod">
        <pc:chgData name="Guerreri, Michele" userId="4565a127-9dee-4d12-8401-0f2ccb93e2b8" providerId="ADAL" clId="{323B528E-275D-43B9-A94B-CCA3B02F2B5F}" dt="2022-07-11T07:07:16.156" v="151" actId="20577"/>
        <pc:sldMkLst>
          <pc:docMk/>
          <pc:sldMk cId="3742303080" sldId="404"/>
        </pc:sldMkLst>
        <pc:spChg chg="del">
          <ac:chgData name="Guerreri, Michele" userId="4565a127-9dee-4d12-8401-0f2ccb93e2b8" providerId="ADAL" clId="{323B528E-275D-43B9-A94B-CCA3B02F2B5F}" dt="2022-07-11T07:06:32.924" v="146" actId="478"/>
          <ac:spMkLst>
            <pc:docMk/>
            <pc:sldMk cId="3742303080" sldId="404"/>
            <ac:spMk id="7" creationId="{E5149891-87E9-42CF-A3A5-630C85C75653}"/>
          </ac:spMkLst>
        </pc:spChg>
        <pc:spChg chg="del">
          <ac:chgData name="Guerreri, Michele" userId="4565a127-9dee-4d12-8401-0f2ccb93e2b8" providerId="ADAL" clId="{323B528E-275D-43B9-A94B-CCA3B02F2B5F}" dt="2022-07-11T07:06:32.924" v="146" actId="478"/>
          <ac:spMkLst>
            <pc:docMk/>
            <pc:sldMk cId="3742303080" sldId="404"/>
            <ac:spMk id="8" creationId="{4BE515B1-66E8-4909-A880-5668EAB95958}"/>
          </ac:spMkLst>
        </pc:spChg>
        <pc:spChg chg="mod">
          <ac:chgData name="Guerreri, Michele" userId="4565a127-9dee-4d12-8401-0f2ccb93e2b8" providerId="ADAL" clId="{323B528E-275D-43B9-A94B-CCA3B02F2B5F}" dt="2022-07-11T07:07:16.156" v="151" actId="20577"/>
          <ac:spMkLst>
            <pc:docMk/>
            <pc:sldMk cId="3742303080" sldId="404"/>
            <ac:spMk id="12" creationId="{B36A2DA0-5700-4254-9E90-8EC9CB9F2447}"/>
          </ac:spMkLst>
        </pc:spChg>
        <pc:spChg chg="add mod">
          <ac:chgData name="Guerreri, Michele" userId="4565a127-9dee-4d12-8401-0f2ccb93e2b8" providerId="ADAL" clId="{323B528E-275D-43B9-A94B-CCA3B02F2B5F}" dt="2022-07-11T07:06:33.887" v="147"/>
          <ac:spMkLst>
            <pc:docMk/>
            <pc:sldMk cId="3742303080" sldId="404"/>
            <ac:spMk id="14" creationId="{0DD8AF03-3A6F-4B23-8B76-A9E106CB8B42}"/>
          </ac:spMkLst>
        </pc:spChg>
        <pc:spChg chg="add mod">
          <ac:chgData name="Guerreri, Michele" userId="4565a127-9dee-4d12-8401-0f2ccb93e2b8" providerId="ADAL" clId="{323B528E-275D-43B9-A94B-CCA3B02F2B5F}" dt="2022-07-11T07:06:33.887" v="147"/>
          <ac:spMkLst>
            <pc:docMk/>
            <pc:sldMk cId="3742303080" sldId="404"/>
            <ac:spMk id="15" creationId="{82411040-180D-4AB1-94E3-4EAB44F1E3E3}"/>
          </ac:spMkLst>
        </pc:spChg>
        <pc:picChg chg="add mod">
          <ac:chgData name="Guerreri, Michele" userId="4565a127-9dee-4d12-8401-0f2ccb93e2b8" providerId="ADAL" clId="{323B528E-275D-43B9-A94B-CCA3B02F2B5F}" dt="2022-07-11T07:06:33.887" v="147"/>
          <ac:picMkLst>
            <pc:docMk/>
            <pc:sldMk cId="3742303080" sldId="404"/>
            <ac:picMk id="9" creationId="{258E386D-1673-49FA-8E8E-1295484841D2}"/>
          </ac:picMkLst>
        </pc:picChg>
        <pc:picChg chg="add mod">
          <ac:chgData name="Guerreri, Michele" userId="4565a127-9dee-4d12-8401-0f2ccb93e2b8" providerId="ADAL" clId="{323B528E-275D-43B9-A94B-CCA3B02F2B5F}" dt="2022-07-11T07:06:33.887" v="147"/>
          <ac:picMkLst>
            <pc:docMk/>
            <pc:sldMk cId="3742303080" sldId="404"/>
            <ac:picMk id="10" creationId="{C955EDB9-2DD4-4FA2-BF42-898E3E3BC31B}"/>
          </ac:picMkLst>
        </pc:picChg>
        <pc:picChg chg="del">
          <ac:chgData name="Guerreri, Michele" userId="4565a127-9dee-4d12-8401-0f2ccb93e2b8" providerId="ADAL" clId="{323B528E-275D-43B9-A94B-CCA3B02F2B5F}" dt="2022-07-11T07:06:32.924" v="146" actId="478"/>
          <ac:picMkLst>
            <pc:docMk/>
            <pc:sldMk cId="3742303080" sldId="404"/>
            <ac:picMk id="11" creationId="{D84D84B6-3C82-40BE-98E9-4B8414178BD2}"/>
          </ac:picMkLst>
        </pc:picChg>
        <pc:picChg chg="del">
          <ac:chgData name="Guerreri, Michele" userId="4565a127-9dee-4d12-8401-0f2ccb93e2b8" providerId="ADAL" clId="{323B528E-275D-43B9-A94B-CCA3B02F2B5F}" dt="2022-07-11T07:06:32.924" v="146" actId="478"/>
          <ac:picMkLst>
            <pc:docMk/>
            <pc:sldMk cId="3742303080" sldId="404"/>
            <ac:picMk id="13" creationId="{1266EE82-8DD8-4009-B39A-7304C6E9D8C8}"/>
          </ac:picMkLst>
        </pc:picChg>
      </pc:sldChg>
      <pc:sldChg chg="addSp delSp modSp add del mod">
        <pc:chgData name="Guerreri, Michele" userId="4565a127-9dee-4d12-8401-0f2ccb93e2b8" providerId="ADAL" clId="{323B528E-275D-43B9-A94B-CCA3B02F2B5F}" dt="2022-07-11T07:32:14.405" v="596" actId="47"/>
        <pc:sldMkLst>
          <pc:docMk/>
          <pc:sldMk cId="805487761" sldId="405"/>
        </pc:sldMkLst>
        <pc:spChg chg="del">
          <ac:chgData name="Guerreri, Michele" userId="4565a127-9dee-4d12-8401-0f2ccb93e2b8" providerId="ADAL" clId="{323B528E-275D-43B9-A94B-CCA3B02F2B5F}" dt="2022-07-11T07:26:01.381" v="491" actId="478"/>
          <ac:spMkLst>
            <pc:docMk/>
            <pc:sldMk cId="805487761" sldId="405"/>
            <ac:spMk id="4" creationId="{2BB0C28C-C9A7-48B7-9D9A-C437ED5177F6}"/>
          </ac:spMkLst>
        </pc:spChg>
        <pc:spChg chg="del">
          <ac:chgData name="Guerreri, Michele" userId="4565a127-9dee-4d12-8401-0f2ccb93e2b8" providerId="ADAL" clId="{323B528E-275D-43B9-A94B-CCA3B02F2B5F}" dt="2022-07-11T07:26:01.381" v="491" actId="478"/>
          <ac:spMkLst>
            <pc:docMk/>
            <pc:sldMk cId="805487761" sldId="405"/>
            <ac:spMk id="10" creationId="{257A1EC4-6ACA-42E5-9278-33E816342DD6}"/>
          </ac:spMkLst>
        </pc:spChg>
        <pc:spChg chg="del">
          <ac:chgData name="Guerreri, Michele" userId="4565a127-9dee-4d12-8401-0f2ccb93e2b8" providerId="ADAL" clId="{323B528E-275D-43B9-A94B-CCA3B02F2B5F}" dt="2022-07-11T07:26:01.381" v="491" actId="478"/>
          <ac:spMkLst>
            <pc:docMk/>
            <pc:sldMk cId="805487761" sldId="405"/>
            <ac:spMk id="11" creationId="{0D626D7B-BBF3-4830-BFCA-174CE2BD14FD}"/>
          </ac:spMkLst>
        </pc:spChg>
        <pc:spChg chg="del">
          <ac:chgData name="Guerreri, Michele" userId="4565a127-9dee-4d12-8401-0f2ccb93e2b8" providerId="ADAL" clId="{323B528E-275D-43B9-A94B-CCA3B02F2B5F}" dt="2022-07-11T07:26:01.381" v="491" actId="478"/>
          <ac:spMkLst>
            <pc:docMk/>
            <pc:sldMk cId="805487761" sldId="405"/>
            <ac:spMk id="12" creationId="{5E110287-FBCA-4AAD-86E2-2B6D774C22F2}"/>
          </ac:spMkLst>
        </pc:spChg>
        <pc:picChg chg="del">
          <ac:chgData name="Guerreri, Michele" userId="4565a127-9dee-4d12-8401-0f2ccb93e2b8" providerId="ADAL" clId="{323B528E-275D-43B9-A94B-CCA3B02F2B5F}" dt="2022-07-11T07:25:57.875" v="490" actId="21"/>
          <ac:picMkLst>
            <pc:docMk/>
            <pc:sldMk cId="805487761" sldId="405"/>
            <ac:picMk id="3" creationId="{0F6ADF69-FE29-4898-BFE8-F2A379CEB897}"/>
          </ac:picMkLst>
        </pc:picChg>
        <pc:picChg chg="add mod modCrop">
          <ac:chgData name="Guerreri, Michele" userId="4565a127-9dee-4d12-8401-0f2ccb93e2b8" providerId="ADAL" clId="{323B528E-275D-43B9-A94B-CCA3B02F2B5F}" dt="2022-07-11T07:27:20.808" v="511" actId="732"/>
          <ac:picMkLst>
            <pc:docMk/>
            <pc:sldMk cId="805487761" sldId="405"/>
            <ac:picMk id="9" creationId="{25DD91E1-5EA5-40FA-BF4E-C22B34170D09}"/>
          </ac:picMkLst>
        </pc:picChg>
        <pc:picChg chg="del">
          <ac:chgData name="Guerreri, Michele" userId="4565a127-9dee-4d12-8401-0f2ccb93e2b8" providerId="ADAL" clId="{323B528E-275D-43B9-A94B-CCA3B02F2B5F}" dt="2022-07-11T07:26:01.381" v="491" actId="478"/>
          <ac:picMkLst>
            <pc:docMk/>
            <pc:sldMk cId="805487761" sldId="405"/>
            <ac:picMk id="13" creationId="{02660097-4799-4D00-BF22-5F09BA93C31D}"/>
          </ac:picMkLst>
        </pc:picChg>
        <pc:picChg chg="del">
          <ac:chgData name="Guerreri, Michele" userId="4565a127-9dee-4d12-8401-0f2ccb93e2b8" providerId="ADAL" clId="{323B528E-275D-43B9-A94B-CCA3B02F2B5F}" dt="2022-07-11T07:26:01.381" v="491" actId="478"/>
          <ac:picMkLst>
            <pc:docMk/>
            <pc:sldMk cId="805487761" sldId="405"/>
            <ac:picMk id="14" creationId="{3C4244B3-EA67-41D9-9188-6790FFA10372}"/>
          </ac:picMkLst>
        </pc:picChg>
        <pc:picChg chg="add mod modCrop">
          <ac:chgData name="Guerreri, Michele" userId="4565a127-9dee-4d12-8401-0f2ccb93e2b8" providerId="ADAL" clId="{323B528E-275D-43B9-A94B-CCA3B02F2B5F}" dt="2022-07-11T07:27:25.164" v="512" actId="732"/>
          <ac:picMkLst>
            <pc:docMk/>
            <pc:sldMk cId="805487761" sldId="405"/>
            <ac:picMk id="15" creationId="{7AA045FA-F0E5-42FF-8D5D-4E2CA6854A89}"/>
          </ac:picMkLst>
        </pc:picChg>
        <pc:picChg chg="add mod modCrop">
          <ac:chgData name="Guerreri, Michele" userId="4565a127-9dee-4d12-8401-0f2ccb93e2b8" providerId="ADAL" clId="{323B528E-275D-43B9-A94B-CCA3B02F2B5F}" dt="2022-07-11T07:27:29.890" v="513" actId="732"/>
          <ac:picMkLst>
            <pc:docMk/>
            <pc:sldMk cId="805487761" sldId="405"/>
            <ac:picMk id="16" creationId="{F4771F83-1C2B-41DA-816D-3D0BB45DC6DF}"/>
          </ac:picMkLst>
        </pc:picChg>
      </pc:sldChg>
      <pc:sldChg chg="addSp delSp modSp add del mod ord">
        <pc:chgData name="Guerreri, Michele" userId="4565a127-9dee-4d12-8401-0f2ccb93e2b8" providerId="ADAL" clId="{323B528E-275D-43B9-A94B-CCA3B02F2B5F}" dt="2022-07-11T07:59:43.825" v="747" actId="47"/>
        <pc:sldMkLst>
          <pc:docMk/>
          <pc:sldMk cId="1497879189" sldId="405"/>
        </pc:sldMkLst>
        <pc:spChg chg="mod">
          <ac:chgData name="Guerreri, Michele" userId="4565a127-9dee-4d12-8401-0f2ccb93e2b8" providerId="ADAL" clId="{323B528E-275D-43B9-A94B-CCA3B02F2B5F}" dt="2022-07-11T07:32:40.498" v="598"/>
          <ac:spMkLst>
            <pc:docMk/>
            <pc:sldMk cId="1497879189" sldId="405"/>
            <ac:spMk id="4" creationId="{2BB0C28C-C9A7-48B7-9D9A-C437ED5177F6}"/>
          </ac:spMkLst>
        </pc:spChg>
        <pc:spChg chg="mod">
          <ac:chgData name="Guerreri, Michele" userId="4565a127-9dee-4d12-8401-0f2ccb93e2b8" providerId="ADAL" clId="{323B528E-275D-43B9-A94B-CCA3B02F2B5F}" dt="2022-07-11T07:33:59.315" v="660" actId="113"/>
          <ac:spMkLst>
            <pc:docMk/>
            <pc:sldMk cId="1497879189" sldId="405"/>
            <ac:spMk id="10" creationId="{257A1EC4-6ACA-42E5-9278-33E816342DD6}"/>
          </ac:spMkLst>
        </pc:spChg>
        <pc:spChg chg="del">
          <ac:chgData name="Guerreri, Michele" userId="4565a127-9dee-4d12-8401-0f2ccb93e2b8" providerId="ADAL" clId="{323B528E-275D-43B9-A94B-CCA3B02F2B5F}" dt="2022-07-11T07:32:46.885" v="599" actId="478"/>
          <ac:spMkLst>
            <pc:docMk/>
            <pc:sldMk cId="1497879189" sldId="405"/>
            <ac:spMk id="11" creationId="{0D626D7B-BBF3-4830-BFCA-174CE2BD14FD}"/>
          </ac:spMkLst>
        </pc:spChg>
        <pc:spChg chg="del">
          <ac:chgData name="Guerreri, Michele" userId="4565a127-9dee-4d12-8401-0f2ccb93e2b8" providerId="ADAL" clId="{323B528E-275D-43B9-A94B-CCA3B02F2B5F}" dt="2022-07-11T07:32:46.885" v="599" actId="478"/>
          <ac:spMkLst>
            <pc:docMk/>
            <pc:sldMk cId="1497879189" sldId="405"/>
            <ac:spMk id="12" creationId="{5E110287-FBCA-4AAD-86E2-2B6D774C22F2}"/>
          </ac:spMkLst>
        </pc:spChg>
        <pc:spChg chg="add del">
          <ac:chgData name="Guerreri, Michele" userId="4565a127-9dee-4d12-8401-0f2ccb93e2b8" providerId="ADAL" clId="{323B528E-275D-43B9-A94B-CCA3B02F2B5F}" dt="2022-07-11T07:33:44.103" v="657" actId="22"/>
          <ac:spMkLst>
            <pc:docMk/>
            <pc:sldMk cId="1497879189" sldId="405"/>
            <ac:spMk id="20" creationId="{57C89CA9-5291-424D-A0E0-C689FB9247FC}"/>
          </ac:spMkLst>
        </pc:sp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3" creationId="{02660097-4799-4D00-BF22-5F09BA93C31D}"/>
          </ac:picMkLst>
        </pc:pic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4" creationId="{3C4244B3-EA67-41D9-9188-6790FFA10372}"/>
          </ac:picMkLst>
        </pc:pic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5" creationId="{2C85CA45-2545-4E6B-A1E1-821E8FD43130}"/>
          </ac:picMkLst>
        </pc:pic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6" creationId="{314CC0E2-A8F2-4AD8-96C3-25D1F583BF05}"/>
          </ac:picMkLst>
        </pc:pic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7" creationId="{797727CA-2D31-4D6F-A558-D9AE7BC9AE18}"/>
          </ac:picMkLst>
        </pc:picChg>
        <pc:picChg chg="del">
          <ac:chgData name="Guerreri, Michele" userId="4565a127-9dee-4d12-8401-0f2ccb93e2b8" providerId="ADAL" clId="{323B528E-275D-43B9-A94B-CCA3B02F2B5F}" dt="2022-07-11T07:32:46.885" v="599" actId="478"/>
          <ac:picMkLst>
            <pc:docMk/>
            <pc:sldMk cId="1497879189" sldId="405"/>
            <ac:picMk id="18" creationId="{80F61BFB-81B7-4FE0-8096-F970D7B241EB}"/>
          </ac:picMkLst>
        </pc:picChg>
        <pc:picChg chg="add mod ord">
          <ac:chgData name="Guerreri, Michele" userId="4565a127-9dee-4d12-8401-0f2ccb93e2b8" providerId="ADAL" clId="{323B528E-275D-43B9-A94B-CCA3B02F2B5F}" dt="2022-07-11T07:33:46.395" v="658" actId="167"/>
          <ac:picMkLst>
            <pc:docMk/>
            <pc:sldMk cId="1497879189" sldId="405"/>
            <ac:picMk id="19" creationId="{BF86AFCC-4690-4782-9982-508DCAB05EB3}"/>
          </ac:picMkLst>
        </pc:picChg>
      </pc:sldChg>
      <pc:sldChg chg="del">
        <pc:chgData name="Guerreri, Michele" userId="4565a127-9dee-4d12-8401-0f2ccb93e2b8" providerId="ADAL" clId="{323B528E-275D-43B9-A94B-CCA3B02F2B5F}" dt="2022-07-11T07:04:55.466" v="113" actId="47"/>
        <pc:sldMkLst>
          <pc:docMk/>
          <pc:sldMk cId="3271693592" sldId="405"/>
        </pc:sldMkLst>
      </pc:sldChg>
      <pc:sldChg chg="addSp delSp modSp add mod ord">
        <pc:chgData name="Guerreri, Michele" userId="4565a127-9dee-4d12-8401-0f2ccb93e2b8" providerId="ADAL" clId="{323B528E-275D-43B9-A94B-CCA3B02F2B5F}" dt="2022-07-11T08:00:56.948" v="748" actId="1076"/>
        <pc:sldMkLst>
          <pc:docMk/>
          <pc:sldMk cId="2516797863" sldId="406"/>
        </pc:sldMkLst>
        <pc:spChg chg="mod">
          <ac:chgData name="Guerreri, Michele" userId="4565a127-9dee-4d12-8401-0f2ccb93e2b8" providerId="ADAL" clId="{323B528E-275D-43B9-A94B-CCA3B02F2B5F}" dt="2022-07-11T07:59:29.868" v="745" actId="1036"/>
          <ac:spMkLst>
            <pc:docMk/>
            <pc:sldMk cId="2516797863" sldId="406"/>
            <ac:spMk id="4" creationId="{2BB0C28C-C9A7-48B7-9D9A-C437ED5177F6}"/>
          </ac:spMkLst>
        </pc:spChg>
        <pc:spChg chg="add mod">
          <ac:chgData name="Guerreri, Michele" userId="4565a127-9dee-4d12-8401-0f2ccb93e2b8" providerId="ADAL" clId="{323B528E-275D-43B9-A94B-CCA3B02F2B5F}" dt="2022-07-11T07:59:00.446" v="718"/>
          <ac:spMkLst>
            <pc:docMk/>
            <pc:sldMk cId="2516797863" sldId="406"/>
            <ac:spMk id="5" creationId="{9CB83B08-9867-46DD-80EA-D64CE08EA5A0}"/>
          </ac:spMkLst>
        </pc:spChg>
        <pc:spChg chg="add mod">
          <ac:chgData name="Guerreri, Michele" userId="4565a127-9dee-4d12-8401-0f2ccb93e2b8" providerId="ADAL" clId="{323B528E-275D-43B9-A94B-CCA3B02F2B5F}" dt="2022-07-11T08:00:56.948" v="748" actId="1076"/>
          <ac:spMkLst>
            <pc:docMk/>
            <pc:sldMk cId="2516797863" sldId="406"/>
            <ac:spMk id="7" creationId="{F066B44C-D486-447D-B6D9-343434696750}"/>
          </ac:spMkLst>
        </pc:spChg>
        <pc:spChg chg="del">
          <ac:chgData name="Guerreri, Michele" userId="4565a127-9dee-4d12-8401-0f2ccb93e2b8" providerId="ADAL" clId="{323B528E-275D-43B9-A94B-CCA3B02F2B5F}" dt="2022-07-11T07:58:27.355" v="717" actId="478"/>
          <ac:spMkLst>
            <pc:docMk/>
            <pc:sldMk cId="2516797863" sldId="406"/>
            <ac:spMk id="10" creationId="{257A1EC4-6ACA-42E5-9278-33E816342DD6}"/>
          </ac:spMkLst>
        </pc:spChg>
        <pc:spChg chg="add mod">
          <ac:chgData name="Guerreri, Michele" userId="4565a127-9dee-4d12-8401-0f2ccb93e2b8" providerId="ADAL" clId="{323B528E-275D-43B9-A94B-CCA3B02F2B5F}" dt="2022-07-11T07:59:00.446" v="718"/>
          <ac:spMkLst>
            <pc:docMk/>
            <pc:sldMk cId="2516797863" sldId="406"/>
            <ac:spMk id="13" creationId="{E60E36A4-A56C-42CB-AAB2-994595FE9375}"/>
          </ac:spMkLst>
        </pc:spChg>
        <pc:spChg chg="add mod">
          <ac:chgData name="Guerreri, Michele" userId="4565a127-9dee-4d12-8401-0f2ccb93e2b8" providerId="ADAL" clId="{323B528E-275D-43B9-A94B-CCA3B02F2B5F}" dt="2022-07-11T07:59:00.446" v="718"/>
          <ac:spMkLst>
            <pc:docMk/>
            <pc:sldMk cId="2516797863" sldId="406"/>
            <ac:spMk id="14" creationId="{3C003573-A043-43C8-8382-84812006B1CE}"/>
          </ac:spMkLst>
        </pc:spChg>
        <pc:spChg chg="add del mod">
          <ac:chgData name="Guerreri, Michele" userId="4565a127-9dee-4d12-8401-0f2ccb93e2b8" providerId="ADAL" clId="{323B528E-275D-43B9-A94B-CCA3B02F2B5F}" dt="2022-07-11T07:59:04.573" v="720" actId="478"/>
          <ac:spMkLst>
            <pc:docMk/>
            <pc:sldMk cId="2516797863" sldId="406"/>
            <ac:spMk id="15" creationId="{BBFC4129-A9C5-44E5-830C-5A500A373DDB}"/>
          </ac:spMkLst>
        </pc:spChg>
        <pc:grpChg chg="add mod">
          <ac:chgData name="Guerreri, Michele" userId="4565a127-9dee-4d12-8401-0f2ccb93e2b8" providerId="ADAL" clId="{323B528E-275D-43B9-A94B-CCA3B02F2B5F}" dt="2022-07-11T07:59:00.446" v="718"/>
          <ac:grpSpMkLst>
            <pc:docMk/>
            <pc:sldMk cId="2516797863" sldId="406"/>
            <ac:grpSpMk id="9" creationId="{962DD5CC-B1C0-45CD-82F9-44F366A278EC}"/>
          </ac:grpSpMkLst>
        </pc:grpChg>
        <pc:picChg chg="add mod">
          <ac:chgData name="Guerreri, Michele" userId="4565a127-9dee-4d12-8401-0f2ccb93e2b8" providerId="ADAL" clId="{323B528E-275D-43B9-A94B-CCA3B02F2B5F}" dt="2022-07-11T07:59:00.446" v="718"/>
          <ac:picMkLst>
            <pc:docMk/>
            <pc:sldMk cId="2516797863" sldId="406"/>
            <ac:picMk id="6" creationId="{B4992600-6E5A-4257-96B4-A74BD772B72D}"/>
          </ac:picMkLst>
        </pc:picChg>
        <pc:picChg chg="add mod">
          <ac:chgData name="Guerreri, Michele" userId="4565a127-9dee-4d12-8401-0f2ccb93e2b8" providerId="ADAL" clId="{323B528E-275D-43B9-A94B-CCA3B02F2B5F}" dt="2022-07-11T07:59:00.446" v="718"/>
          <ac:picMkLst>
            <pc:docMk/>
            <pc:sldMk cId="2516797863" sldId="406"/>
            <ac:picMk id="8" creationId="{1372E2BF-986E-4E42-9839-8A1E087189C3}"/>
          </ac:picMkLst>
        </pc:picChg>
        <pc:picChg chg="mod">
          <ac:chgData name="Guerreri, Michele" userId="4565a127-9dee-4d12-8401-0f2ccb93e2b8" providerId="ADAL" clId="{323B528E-275D-43B9-A94B-CCA3B02F2B5F}" dt="2022-07-11T07:59:00.446" v="718"/>
          <ac:picMkLst>
            <pc:docMk/>
            <pc:sldMk cId="2516797863" sldId="406"/>
            <ac:picMk id="11" creationId="{22E3AADB-11D3-4FA9-BCCC-62BF9B7311EE}"/>
          </ac:picMkLst>
        </pc:picChg>
        <pc:picChg chg="mod">
          <ac:chgData name="Guerreri, Michele" userId="4565a127-9dee-4d12-8401-0f2ccb93e2b8" providerId="ADAL" clId="{323B528E-275D-43B9-A94B-CCA3B02F2B5F}" dt="2022-07-11T07:59:00.446" v="718"/>
          <ac:picMkLst>
            <pc:docMk/>
            <pc:sldMk cId="2516797863" sldId="406"/>
            <ac:picMk id="12" creationId="{C32004C4-5CD1-43FC-B27C-A682A13006EE}"/>
          </ac:picMkLst>
        </pc:picChg>
        <pc:picChg chg="del mod">
          <ac:chgData name="Guerreri, Michele" userId="4565a127-9dee-4d12-8401-0f2ccb93e2b8" providerId="ADAL" clId="{323B528E-275D-43B9-A94B-CCA3B02F2B5F}" dt="2022-07-11T07:58:25.184" v="716" actId="478"/>
          <ac:picMkLst>
            <pc:docMk/>
            <pc:sldMk cId="2516797863" sldId="406"/>
            <ac:picMk id="19" creationId="{BF86AFCC-4690-4782-9982-508DCAB05EB3}"/>
          </ac:picMkLst>
        </pc:picChg>
      </pc:sldChg>
      <pc:sldChg chg="addSp delSp modSp add del mod">
        <pc:chgData name="Guerreri, Michele" userId="4565a127-9dee-4d12-8401-0f2ccb93e2b8" providerId="ADAL" clId="{323B528E-275D-43B9-A94B-CCA3B02F2B5F}" dt="2022-07-11T09:30:02.372" v="829" actId="47"/>
        <pc:sldMkLst>
          <pc:docMk/>
          <pc:sldMk cId="1393553291" sldId="407"/>
        </pc:sldMkLst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6" creationId="{3D6F1E9C-5FF5-44A7-B4C2-254666A7AA82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7" creationId="{A5012C3A-DDF4-4E72-9FC6-51AD156DA65A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8" creationId="{BAC1C758-C605-48E6-B0A5-D526528C4D38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9" creationId="{A521E097-4195-4519-ADFD-18D9E8620A53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0" creationId="{A77666FB-73E2-490B-9D22-32DFCA6DBF89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3" creationId="{8A9FEA80-026A-40F2-A6A3-4BF400B634AA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44" creationId="{AD385AAB-6198-4F29-AA64-354BC81B3E3B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5" creationId="{9132F496-8EA1-43CB-A48C-6B9129C4D683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6" creationId="{5D8732E0-4ABF-4A38-AB49-A877D8103953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7" creationId="{F4C02644-BC53-4DE2-B6AE-915AD2AAF36A}"/>
          </ac:spMkLst>
        </pc:spChg>
        <pc:spChg chg="del">
          <ac:chgData name="Guerreri, Michele" userId="4565a127-9dee-4d12-8401-0f2ccb93e2b8" providerId="ADAL" clId="{323B528E-275D-43B9-A94B-CCA3B02F2B5F}" dt="2022-07-11T08:25:20.437" v="754" actId="478"/>
          <ac:spMkLst>
            <pc:docMk/>
            <pc:sldMk cId="1393553291" sldId="407"/>
            <ac:spMk id="48" creationId="{6A25651E-0197-420B-A950-2DC9CDC19828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49" creationId="{5348A077-8509-43C6-894A-068B2C4CB00D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0" creationId="{CCE8ABC6-871E-4F3B-9FAD-87792CF3B0F2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1" creationId="{540B8312-1C75-4909-A2FE-92076730AF4E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2" creationId="{C0498F0E-6639-4B97-9401-58D9F2197CCF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3" creationId="{C3B04717-48E1-4CCA-B371-AC8464EA6C0F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4" creationId="{53F84D01-B53C-4509-9ED1-6DEA2F496587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5" creationId="{E2AB81A6-BE1B-45ED-B275-C6971FD32B64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6" creationId="{42AFC60C-1100-46FD-BDEC-7FB0D6E1D0E6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7" creationId="{2071D16B-D234-4DD4-8E0E-504FC80F7633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8" creationId="{46C209FC-CD2F-4410-A3CF-21A6C2A64A40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59" creationId="{4CD47AE7-E631-4757-8E4C-54EE0F04E118}"/>
          </ac:spMkLst>
        </pc:spChg>
        <pc:spChg chg="add del mod">
          <ac:chgData name="Guerreri, Michele" userId="4565a127-9dee-4d12-8401-0f2ccb93e2b8" providerId="ADAL" clId="{323B528E-275D-43B9-A94B-CCA3B02F2B5F}" dt="2022-07-11T08:25:34.575" v="756" actId="478"/>
          <ac:spMkLst>
            <pc:docMk/>
            <pc:sldMk cId="1393553291" sldId="407"/>
            <ac:spMk id="60" creationId="{C532454D-DEC5-49AE-ABCA-3C682FA5C72D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81" creationId="{534662F6-669C-403C-A621-72661F367CF0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82" creationId="{50E238C8-FE0A-4807-A2EC-D8304BCFB49C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83" creationId="{8CCC3904-33A7-45AC-9077-24F7A4E80F9F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84" creationId="{C6237933-18EF-461C-98CB-E0185648AD4C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85" creationId="{A9CB1FAD-575E-463B-93AA-E1BA304951C7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07" creationId="{58B98FB5-B76C-4667-845D-B3E3B202FAA3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08" creationId="{6D1EA75A-BB43-4780-A198-1B6D7DCC57C5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09" creationId="{D1BF010C-6C8C-4945-ADCF-D8ABDD68BE8C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0" creationId="{0B7521BE-5739-426C-BC04-AB1AE7490D17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1" creationId="{398AE47D-4232-406F-BDC7-DAF350DC0466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2" creationId="{3C3F1B81-EE81-4238-B228-BB554F28B8FA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3" creationId="{D89D9069-5276-4028-8478-8955FAB2CCF0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4" creationId="{BC1047E9-9E33-4185-B8BB-1A8604F05401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5" creationId="{AC103A4C-EBD6-4117-B688-2274BBDB3DE8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6" creationId="{DB1ED362-EB5E-44BE-AEF6-E256251BB060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7" creationId="{2E9F5C64-4831-4A12-AC49-7579C9DFFBC3}"/>
          </ac:spMkLst>
        </pc:spChg>
        <pc:spChg chg="add 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18" creationId="{844E7E82-F76D-492F-864E-8F4EC7279380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0" creationId="{5F8EF4BD-507B-4943-86B7-B7C50ABC3CEB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1" creationId="{F7FEAC2D-6564-4386-9CB8-DCDD7B2841F0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2" creationId="{26CE8644-8978-4D12-9AA3-E245A79AD3D6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4" creationId="{B1253071-E6B9-4950-BE41-802A5A3A9360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5" creationId="{012BCEDD-B472-4194-9690-0DCF66B3EEE1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6" creationId="{08257184-32FF-4AFD-AFE0-1CA5B6C83A23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8" creationId="{DF9B5757-8294-46E4-A2EE-456AED60BE6D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29" creationId="{55F1282F-0204-432C-AC96-746757962459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30" creationId="{FCAA4119-909A-4784-9CD4-748644E0DDD7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32" creationId="{AD8C83BE-6375-48F8-BB88-7F14DBE2F69B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33" creationId="{4E0115C6-6229-4689-848B-BD5125FAF76F}"/>
          </ac:spMkLst>
        </pc:spChg>
        <pc:spChg chg="mod">
          <ac:chgData name="Guerreri, Michele" userId="4565a127-9dee-4d12-8401-0f2ccb93e2b8" providerId="ADAL" clId="{323B528E-275D-43B9-A94B-CCA3B02F2B5F}" dt="2022-07-11T08:26:11.614" v="785" actId="1582"/>
          <ac:spMkLst>
            <pc:docMk/>
            <pc:sldMk cId="1393553291" sldId="407"/>
            <ac:spMk id="134" creationId="{F730DF3A-2106-43E7-8BE5-A79890BDD66B}"/>
          </ac:spMkLst>
        </pc:spChg>
        <pc:grpChg chg="add mod">
          <ac:chgData name="Guerreri, Michele" userId="4565a127-9dee-4d12-8401-0f2ccb93e2b8" providerId="ADAL" clId="{323B528E-275D-43B9-A94B-CCA3B02F2B5F}" dt="2022-07-11T08:26:01.861" v="784" actId="14100"/>
          <ac:grpSpMkLst>
            <pc:docMk/>
            <pc:sldMk cId="1393553291" sldId="407"/>
            <ac:grpSpMk id="2" creationId="{FAB03AD7-E080-4B18-A8D0-33066725EAA6}"/>
          </ac:grpSpMkLst>
        </pc:grpChg>
        <pc:grpChg chg="del">
          <ac:chgData name="Guerreri, Michele" userId="4565a127-9dee-4d12-8401-0f2ccb93e2b8" providerId="ADAL" clId="{323B528E-275D-43B9-A94B-CCA3B02F2B5F}" dt="2022-07-11T08:25:20.437" v="754" actId="478"/>
          <ac:grpSpMkLst>
            <pc:docMk/>
            <pc:sldMk cId="1393553291" sldId="407"/>
            <ac:grpSpMk id="38" creationId="{FFD5E9C6-04A4-473E-BFA2-089C87609A16}"/>
          </ac:grpSpMkLst>
        </pc:grpChg>
        <pc:grpChg chg="del">
          <ac:chgData name="Guerreri, Michele" userId="4565a127-9dee-4d12-8401-0f2ccb93e2b8" providerId="ADAL" clId="{323B528E-275D-43B9-A94B-CCA3B02F2B5F}" dt="2022-07-11T08:25:20.437" v="754" actId="478"/>
          <ac:grpSpMkLst>
            <pc:docMk/>
            <pc:sldMk cId="1393553291" sldId="407"/>
            <ac:grpSpMk id="39" creationId="{778DC3E4-BEE8-455B-8D58-E4AB0C61AFE7}"/>
          </ac:grpSpMkLst>
        </pc:grpChg>
        <pc:grpChg chg="add mod">
          <ac:chgData name="Guerreri, Michele" userId="4565a127-9dee-4d12-8401-0f2ccb93e2b8" providerId="ADAL" clId="{323B528E-275D-43B9-A94B-CCA3B02F2B5F}" dt="2022-07-11T08:25:50.442" v="783" actId="164"/>
          <ac:grpSpMkLst>
            <pc:docMk/>
            <pc:sldMk cId="1393553291" sldId="407"/>
            <ac:grpSpMk id="106" creationId="{8E17550F-42BB-4F57-BC36-6EFF652A01EC}"/>
          </ac:grpSpMkLst>
        </pc:grpChg>
        <pc:grpChg chg="add mod">
          <ac:chgData name="Guerreri, Michele" userId="4565a127-9dee-4d12-8401-0f2ccb93e2b8" providerId="ADAL" clId="{323B528E-275D-43B9-A94B-CCA3B02F2B5F}" dt="2022-07-11T08:25:50.442" v="783" actId="164"/>
          <ac:grpSpMkLst>
            <pc:docMk/>
            <pc:sldMk cId="1393553291" sldId="407"/>
            <ac:grpSpMk id="119" creationId="{C2BC9E42-79DD-4F01-B819-26D1DA6DA233}"/>
          </ac:grpSpMkLst>
        </pc:grpChg>
        <pc:grpChg chg="add mod">
          <ac:chgData name="Guerreri, Michele" userId="4565a127-9dee-4d12-8401-0f2ccb93e2b8" providerId="ADAL" clId="{323B528E-275D-43B9-A94B-CCA3B02F2B5F}" dt="2022-07-11T08:25:50.442" v="783" actId="164"/>
          <ac:grpSpMkLst>
            <pc:docMk/>
            <pc:sldMk cId="1393553291" sldId="407"/>
            <ac:grpSpMk id="123" creationId="{C2A5EBD8-DF9D-46B0-90A5-F6D6EBC70461}"/>
          </ac:grpSpMkLst>
        </pc:grpChg>
        <pc:grpChg chg="add mod">
          <ac:chgData name="Guerreri, Michele" userId="4565a127-9dee-4d12-8401-0f2ccb93e2b8" providerId="ADAL" clId="{323B528E-275D-43B9-A94B-CCA3B02F2B5F}" dt="2022-07-11T08:25:50.442" v="783" actId="164"/>
          <ac:grpSpMkLst>
            <pc:docMk/>
            <pc:sldMk cId="1393553291" sldId="407"/>
            <ac:grpSpMk id="127" creationId="{1DF56AB2-4920-48E4-B797-7D16170E6927}"/>
          </ac:grpSpMkLst>
        </pc:grpChg>
        <pc:grpChg chg="add mod">
          <ac:chgData name="Guerreri, Michele" userId="4565a127-9dee-4d12-8401-0f2ccb93e2b8" providerId="ADAL" clId="{323B528E-275D-43B9-A94B-CCA3B02F2B5F}" dt="2022-07-11T08:25:50.442" v="783" actId="164"/>
          <ac:grpSpMkLst>
            <pc:docMk/>
            <pc:sldMk cId="1393553291" sldId="407"/>
            <ac:grpSpMk id="131" creationId="{46DF02AB-725B-4A2E-A457-4F5120377E37}"/>
          </ac:grpSpMkLst>
        </pc:grp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1" creationId="{F603E7CD-7CAB-4B41-8811-9FF6FB52D215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2" creationId="{93053090-FFAF-4BBC-BCAF-A681F9BEFAFD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3" creationId="{FCA4EF3E-19EE-4AF0-A65C-FA01AAEF64E8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4" creationId="{26548EAB-DF74-4A6A-BF8F-74E56FA280C6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5" creationId="{95AF7C35-D085-4614-AC64-085FA5C62997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6" creationId="{E18D560A-0129-40F1-8505-01DC932BE314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7" creationId="{E2FB2468-8B7F-4F24-B918-73BCF1184ED4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8" creationId="{8C6FF1B7-EF00-4C47-8B95-29C886E5E041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69" creationId="{8F60BA03-ACBE-45A0-8B00-9BE7F6585F69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0" creationId="{E621F049-93E2-4D71-9BDE-38386AA7EC4B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1" creationId="{44779ABC-4238-47EC-85F1-4D978AAB62D2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2" creationId="{CC505FC9-DDF9-441A-83BA-D1B8FAB6287E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3" creationId="{B4C2CE3A-787D-49AD-B53F-704DA857A1AB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4" creationId="{F3E6ADB0-2687-4657-9ACB-34BDB13BF1B4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5" creationId="{0755A731-2277-4883-84C4-EC89581E4217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6" creationId="{AFB5B889-A42B-4A73-99BB-C51DDEF1EA53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7" creationId="{B3186097-3426-4AF4-8FA6-3CEB4DA5E580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8" creationId="{3BB40C2A-D075-4636-B6ED-E38E777ECA15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79" creationId="{04A96180-625C-4BBE-BFAC-371B80034E00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80" creationId="{F0E635D8-C903-4D0F-8237-23C85A01E8E1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86" creationId="{95E42899-F98F-4511-AEA3-57B327F027E8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87" creationId="{3743D52B-E8E6-4AC3-858B-8A73E6D3358E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88" creationId="{F74C51D3-15B8-4188-BCF7-A47D9CF751D3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89" creationId="{2FF41761-93E2-479C-BC7C-D386B5AF32F7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0" creationId="{4A0C231B-1D56-477A-B27B-120A184BD127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1" creationId="{1A2EF6F9-384B-424D-9084-7FB798E290A0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2" creationId="{7B06E678-310A-4AEB-BEAF-4C61048698D3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3" creationId="{A5ACA936-7216-4C0C-8FD3-6004D545000C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4" creationId="{B5142C1D-DC70-4DF7-854A-3F2BD28AD3B9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5" creationId="{51DAC501-1B49-4EF4-8501-3D69D90F85FB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6" creationId="{F8C39478-FC6B-4DE0-B43B-4BDC736FACDF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7" creationId="{B65A394F-4D8C-4C30-80AF-50D3B4B14FB2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8" creationId="{3991367B-5203-4884-99CE-E67F765F6558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99" creationId="{9C2D65F9-6C04-4882-84F2-75781556FB06}"/>
          </ac:cxnSpMkLst>
        </pc:cxnChg>
        <pc:cxnChg chg="add mod">
          <ac:chgData name="Guerreri, Michele" userId="4565a127-9dee-4d12-8401-0f2ccb93e2b8" providerId="ADAL" clId="{323B528E-275D-43B9-A94B-CCA3B02F2B5F}" dt="2022-07-11T08:26:11.614" v="785" actId="1582"/>
          <ac:cxnSpMkLst>
            <pc:docMk/>
            <pc:sldMk cId="1393553291" sldId="407"/>
            <ac:cxnSpMk id="100" creationId="{8F7DBC6F-2E34-4BEE-A1EE-A83A33EBB2AA}"/>
          </ac:cxnSpMkLst>
        </pc:cxnChg>
        <pc:cxnChg chg="add del mod">
          <ac:chgData name="Guerreri, Michele" userId="4565a127-9dee-4d12-8401-0f2ccb93e2b8" providerId="ADAL" clId="{323B528E-275D-43B9-A94B-CCA3B02F2B5F}" dt="2022-07-11T08:25:38.352" v="761" actId="478"/>
          <ac:cxnSpMkLst>
            <pc:docMk/>
            <pc:sldMk cId="1393553291" sldId="407"/>
            <ac:cxnSpMk id="101" creationId="{55DE7857-7E01-4663-9611-3761A55D225B}"/>
          </ac:cxnSpMkLst>
        </pc:cxnChg>
        <pc:cxnChg chg="add del mod">
          <ac:chgData name="Guerreri, Michele" userId="4565a127-9dee-4d12-8401-0f2ccb93e2b8" providerId="ADAL" clId="{323B528E-275D-43B9-A94B-CCA3B02F2B5F}" dt="2022-07-11T08:25:37.677" v="760" actId="478"/>
          <ac:cxnSpMkLst>
            <pc:docMk/>
            <pc:sldMk cId="1393553291" sldId="407"/>
            <ac:cxnSpMk id="102" creationId="{629023DA-7D98-462B-A113-D9328521C67E}"/>
          </ac:cxnSpMkLst>
        </pc:cxnChg>
        <pc:cxnChg chg="add del mod">
          <ac:chgData name="Guerreri, Michele" userId="4565a127-9dee-4d12-8401-0f2ccb93e2b8" providerId="ADAL" clId="{323B528E-275D-43B9-A94B-CCA3B02F2B5F}" dt="2022-07-11T08:25:37.014" v="759" actId="478"/>
          <ac:cxnSpMkLst>
            <pc:docMk/>
            <pc:sldMk cId="1393553291" sldId="407"/>
            <ac:cxnSpMk id="103" creationId="{E3A04DAC-4420-48EA-9325-C6142A53A1A4}"/>
          </ac:cxnSpMkLst>
        </pc:cxnChg>
        <pc:cxnChg chg="add del mod">
          <ac:chgData name="Guerreri, Michele" userId="4565a127-9dee-4d12-8401-0f2ccb93e2b8" providerId="ADAL" clId="{323B528E-275D-43B9-A94B-CCA3B02F2B5F}" dt="2022-07-11T08:25:36.194" v="758" actId="478"/>
          <ac:cxnSpMkLst>
            <pc:docMk/>
            <pc:sldMk cId="1393553291" sldId="407"/>
            <ac:cxnSpMk id="104" creationId="{778F7B37-A62D-4458-953D-7A4933A50ED4}"/>
          </ac:cxnSpMkLst>
        </pc:cxnChg>
        <pc:cxnChg chg="add del mod">
          <ac:chgData name="Guerreri, Michele" userId="4565a127-9dee-4d12-8401-0f2ccb93e2b8" providerId="ADAL" clId="{323B528E-275D-43B9-A94B-CCA3B02F2B5F}" dt="2022-07-11T08:25:35.453" v="757" actId="478"/>
          <ac:cxnSpMkLst>
            <pc:docMk/>
            <pc:sldMk cId="1393553291" sldId="407"/>
            <ac:cxnSpMk id="105" creationId="{D1501E2E-E1A0-431A-B6A8-78B4E01BA8E5}"/>
          </ac:cxnSpMkLst>
        </pc:cxnChg>
      </pc:sldChg>
    </pc:docChg>
  </pc:docChgLst>
  <pc:docChgLst>
    <pc:chgData name="Guerreri, Michele" userId="4565a127-9dee-4d12-8401-0f2ccb93e2b8" providerId="ADAL" clId="{CBC04B91-FF6F-47FD-BC29-07EF935B82BF}"/>
    <pc:docChg chg="undo custSel addSld delSld modSld sldOrd">
      <pc:chgData name="Guerreri, Michele" userId="4565a127-9dee-4d12-8401-0f2ccb93e2b8" providerId="ADAL" clId="{CBC04B91-FF6F-47FD-BC29-07EF935B82BF}" dt="2022-06-29T13:38:02.772" v="84" actId="1076"/>
      <pc:docMkLst>
        <pc:docMk/>
      </pc:docMkLst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90526420" sldId="256"/>
        </pc:sldMkLst>
      </pc:sldChg>
      <pc:sldChg chg="addSp delSp modSp add mod setBg">
        <pc:chgData name="Guerreri, Michele" userId="4565a127-9dee-4d12-8401-0f2ccb93e2b8" providerId="ADAL" clId="{CBC04B91-FF6F-47FD-BC29-07EF935B82BF}" dt="2022-06-27T16:42:58.252" v="6"/>
        <pc:sldMkLst>
          <pc:docMk/>
          <pc:sldMk cId="1820373136" sldId="257"/>
        </pc:sldMkLst>
        <pc:spChg chg="del">
          <ac:chgData name="Guerreri, Michele" userId="4565a127-9dee-4d12-8401-0f2ccb93e2b8" providerId="ADAL" clId="{CBC04B91-FF6F-47FD-BC29-07EF935B82BF}" dt="2022-06-27T16:42:44.081" v="3" actId="478"/>
          <ac:spMkLst>
            <pc:docMk/>
            <pc:sldMk cId="1820373136" sldId="257"/>
            <ac:spMk id="5" creationId="{00000000-0000-0000-0000-000000000000}"/>
          </ac:spMkLst>
        </pc:spChg>
        <pc:spChg chg="add mod">
          <ac:chgData name="Guerreri, Michele" userId="4565a127-9dee-4d12-8401-0f2ccb93e2b8" providerId="ADAL" clId="{CBC04B91-FF6F-47FD-BC29-07EF935B82BF}" dt="2022-06-27T16:42:58.252" v="6"/>
          <ac:spMkLst>
            <pc:docMk/>
            <pc:sldMk cId="1820373136" sldId="257"/>
            <ac:spMk id="6" creationId="{BB55F5B5-52B5-43E3-B6D6-45A2E25E7F8E}"/>
          </ac:spMkLst>
        </pc:spChg>
        <pc:spChg chg="del">
          <ac:chgData name="Guerreri, Michele" userId="4565a127-9dee-4d12-8401-0f2ccb93e2b8" providerId="ADAL" clId="{CBC04B91-FF6F-47FD-BC29-07EF935B82BF}" dt="2022-06-27T16:42:44.081" v="3" actId="478"/>
          <ac:spMkLst>
            <pc:docMk/>
            <pc:sldMk cId="1820373136" sldId="257"/>
            <ac:spMk id="8" creationId="{00000000-0000-0000-0000-000000000000}"/>
          </ac:spMkLst>
        </pc:spChg>
        <pc:spChg chg="del">
          <ac:chgData name="Guerreri, Michele" userId="4565a127-9dee-4d12-8401-0f2ccb93e2b8" providerId="ADAL" clId="{CBC04B91-FF6F-47FD-BC29-07EF935B82BF}" dt="2022-06-27T16:42:44.081" v="3" actId="478"/>
          <ac:spMkLst>
            <pc:docMk/>
            <pc:sldMk cId="1820373136" sldId="257"/>
            <ac:spMk id="9" creationId="{00000000-0000-0000-0000-000000000000}"/>
          </ac:spMkLst>
        </pc:spChg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193380268" sldId="274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12133896" sldId="276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259205479" sldId="277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139802284" sldId="332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575953537" sldId="335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257850771" sldId="340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317299312" sldId="351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465139505" sldId="353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299542073" sldId="354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938167992" sldId="355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929496082" sldId="356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142059774" sldId="357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888556399" sldId="358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988121311" sldId="359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419358234" sldId="360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470960314" sldId="361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266730891" sldId="362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236087913" sldId="363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92383244" sldId="365"/>
        </pc:sldMkLst>
      </pc:sldChg>
      <pc:sldChg chg="del setBg">
        <pc:chgData name="Guerreri, Michele" userId="4565a127-9dee-4d12-8401-0f2ccb93e2b8" providerId="ADAL" clId="{CBC04B91-FF6F-47FD-BC29-07EF935B82BF}" dt="2022-06-27T16:45:05.729" v="30" actId="47"/>
        <pc:sldMkLst>
          <pc:docMk/>
          <pc:sldMk cId="749461993" sldId="366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609777041" sldId="367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168075157" sldId="368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2841118151" sldId="369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342739712" sldId="370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429147478" sldId="371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591703383" sldId="372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027706913" sldId="373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289946795" sldId="374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610916188" sldId="375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795229328" sldId="376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709495109" sldId="377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3374472993" sldId="378"/>
        </pc:sldMkLst>
      </pc:sldChg>
      <pc:sldChg chg="del">
        <pc:chgData name="Guerreri, Michele" userId="4565a127-9dee-4d12-8401-0f2ccb93e2b8" providerId="ADAL" clId="{CBC04B91-FF6F-47FD-BC29-07EF935B82BF}" dt="2022-06-27T16:45:05.729" v="30" actId="47"/>
        <pc:sldMkLst>
          <pc:docMk/>
          <pc:sldMk cId="1744815511" sldId="379"/>
        </pc:sldMkLst>
      </pc:sldChg>
      <pc:sldChg chg="addSp delSp modSp add mod">
        <pc:chgData name="Guerreri, Michele" userId="4565a127-9dee-4d12-8401-0f2ccb93e2b8" providerId="ADAL" clId="{CBC04B91-FF6F-47FD-BC29-07EF935B82BF}" dt="2022-06-27T16:44:56.597" v="29" actId="1076"/>
        <pc:sldMkLst>
          <pc:docMk/>
          <pc:sldMk cId="2467726100" sldId="380"/>
        </pc:sldMkLst>
        <pc:spChg chg="add mod">
          <ac:chgData name="Guerreri, Michele" userId="4565a127-9dee-4d12-8401-0f2ccb93e2b8" providerId="ADAL" clId="{CBC04B91-FF6F-47FD-BC29-07EF935B82BF}" dt="2022-06-27T16:44:56.597" v="29" actId="1076"/>
          <ac:spMkLst>
            <pc:docMk/>
            <pc:sldMk cId="2467726100" sldId="380"/>
            <ac:spMk id="3" creationId="{C7EE9CC5-11FD-4E8E-8E4A-DD82F00A951F}"/>
          </ac:spMkLst>
        </pc:spChg>
        <pc:spChg chg="add mod">
          <ac:chgData name="Guerreri, Michele" userId="4565a127-9dee-4d12-8401-0f2ccb93e2b8" providerId="ADAL" clId="{CBC04B91-FF6F-47FD-BC29-07EF935B82BF}" dt="2022-06-27T16:44:52.137" v="28" actId="20577"/>
          <ac:spMkLst>
            <pc:docMk/>
            <pc:sldMk cId="2467726100" sldId="380"/>
            <ac:spMk id="4" creationId="{2BB0C28C-C9A7-48B7-9D9A-C437ED5177F6}"/>
          </ac:spMkLst>
        </pc:spChg>
        <pc:spChg chg="del">
          <ac:chgData name="Guerreri, Michele" userId="4565a127-9dee-4d12-8401-0f2ccb93e2b8" providerId="ADAL" clId="{CBC04B91-FF6F-47FD-BC29-07EF935B82BF}" dt="2022-06-27T16:44:34.488" v="10" actId="478"/>
          <ac:spMkLst>
            <pc:docMk/>
            <pc:sldMk cId="2467726100" sldId="380"/>
            <ac:spMk id="6" creationId="{BB55F5B5-52B5-43E3-B6D6-45A2E25E7F8E}"/>
          </ac:spMkLst>
        </pc:spChg>
      </pc:sldChg>
      <pc:sldChg chg="add del">
        <pc:chgData name="Guerreri, Michele" userId="4565a127-9dee-4d12-8401-0f2ccb93e2b8" providerId="ADAL" clId="{CBC04B91-FF6F-47FD-BC29-07EF935B82BF}" dt="2022-06-27T16:43:03.896" v="8" actId="47"/>
        <pc:sldMkLst>
          <pc:docMk/>
          <pc:sldMk cId="4029403712" sldId="380"/>
        </pc:sldMkLst>
      </pc:sldChg>
      <pc:sldChg chg="add del">
        <pc:chgData name="Guerreri, Michele" userId="4565a127-9dee-4d12-8401-0f2ccb93e2b8" providerId="ADAL" clId="{CBC04B91-FF6F-47FD-BC29-07EF935B82BF}" dt="2022-06-27T16:42:52.210" v="5"/>
        <pc:sldMkLst>
          <pc:docMk/>
          <pc:sldMk cId="4217408586" sldId="380"/>
        </pc:sldMkLst>
      </pc:sldChg>
      <pc:sldChg chg="addSp delSp modSp add mod ord">
        <pc:chgData name="Guerreri, Michele" userId="4565a127-9dee-4d12-8401-0f2ccb93e2b8" providerId="ADAL" clId="{CBC04B91-FF6F-47FD-BC29-07EF935B82BF}" dt="2022-06-29T13:38:02.772" v="84" actId="1076"/>
        <pc:sldMkLst>
          <pc:docMk/>
          <pc:sldMk cId="3934003674" sldId="381"/>
        </pc:sldMkLst>
        <pc:spChg chg="mod">
          <ac:chgData name="Guerreri, Michele" userId="4565a127-9dee-4d12-8401-0f2ccb93e2b8" providerId="ADAL" clId="{CBC04B91-FF6F-47FD-BC29-07EF935B82BF}" dt="2022-06-27T16:45:16.690" v="36" actId="20577"/>
          <ac:spMkLst>
            <pc:docMk/>
            <pc:sldMk cId="3934003674" sldId="381"/>
            <ac:spMk id="3" creationId="{C7EE9CC5-11FD-4E8E-8E4A-DD82F00A951F}"/>
          </ac:spMkLst>
        </pc:spChg>
        <pc:spChg chg="add del mod">
          <ac:chgData name="Guerreri, Michele" userId="4565a127-9dee-4d12-8401-0f2ccb93e2b8" providerId="ADAL" clId="{CBC04B91-FF6F-47FD-BC29-07EF935B82BF}" dt="2022-06-29T13:37:55.872" v="81" actId="478"/>
          <ac:spMkLst>
            <pc:docMk/>
            <pc:sldMk cId="3934003674" sldId="381"/>
            <ac:spMk id="7" creationId="{7FD62600-5E78-4731-9DB4-A5B6835868DB}"/>
          </ac:spMkLst>
        </pc:spChg>
        <pc:spChg chg="add del">
          <ac:chgData name="Guerreri, Michele" userId="4565a127-9dee-4d12-8401-0f2ccb93e2b8" providerId="ADAL" clId="{CBC04B91-FF6F-47FD-BC29-07EF935B82BF}" dt="2022-06-29T13:36:41.214" v="70" actId="478"/>
          <ac:spMkLst>
            <pc:docMk/>
            <pc:sldMk cId="3934003674" sldId="381"/>
            <ac:spMk id="8" creationId="{A6E5F4AE-CBE6-4FFF-BE66-AA682FFFC84A}"/>
          </ac:spMkLst>
        </pc:spChg>
        <pc:spChg chg="add del">
          <ac:chgData name="Guerreri, Michele" userId="4565a127-9dee-4d12-8401-0f2ccb93e2b8" providerId="ADAL" clId="{CBC04B91-FF6F-47FD-BC29-07EF935B82BF}" dt="2022-06-29T13:37:05.429" v="72" actId="478"/>
          <ac:spMkLst>
            <pc:docMk/>
            <pc:sldMk cId="3934003674" sldId="381"/>
            <ac:spMk id="9" creationId="{368DB771-4539-4724-A7F0-B803420AA623}"/>
          </ac:spMkLst>
        </pc:spChg>
        <pc:spChg chg="add del mod">
          <ac:chgData name="Guerreri, Michele" userId="4565a127-9dee-4d12-8401-0f2ccb93e2b8" providerId="ADAL" clId="{CBC04B91-FF6F-47FD-BC29-07EF935B82BF}" dt="2022-06-29T13:37:57.167" v="82" actId="478"/>
          <ac:spMkLst>
            <pc:docMk/>
            <pc:sldMk cId="3934003674" sldId="381"/>
            <ac:spMk id="10" creationId="{6F043801-653C-42CD-828A-9A587029D5B1}"/>
          </ac:spMkLst>
        </pc:spChg>
        <pc:spChg chg="add mod">
          <ac:chgData name="Guerreri, Michele" userId="4565a127-9dee-4d12-8401-0f2ccb93e2b8" providerId="ADAL" clId="{CBC04B91-FF6F-47FD-BC29-07EF935B82BF}" dt="2022-06-29T13:38:02.772" v="84" actId="1076"/>
          <ac:spMkLst>
            <pc:docMk/>
            <pc:sldMk cId="3934003674" sldId="381"/>
            <ac:spMk id="15" creationId="{04494F80-8E38-4D65-B1FC-C86FACB70062}"/>
          </ac:spMkLst>
        </pc:spChg>
        <pc:picChg chg="add del mod modCrop">
          <ac:chgData name="Guerreri, Michele" userId="4565a127-9dee-4d12-8401-0f2ccb93e2b8" providerId="ADAL" clId="{CBC04B91-FF6F-47FD-BC29-07EF935B82BF}" dt="2022-06-29T13:36:20.669" v="67" actId="478"/>
          <ac:picMkLst>
            <pc:docMk/>
            <pc:sldMk cId="3934003674" sldId="381"/>
            <ac:picMk id="5" creationId="{041F3D9D-EA3A-4FAF-B186-1C4D8096381E}"/>
          </ac:picMkLst>
        </pc:picChg>
        <pc:picChg chg="add mod">
          <ac:chgData name="Guerreri, Michele" userId="4565a127-9dee-4d12-8401-0f2ccb93e2b8" providerId="ADAL" clId="{CBC04B91-FF6F-47FD-BC29-07EF935B82BF}" dt="2022-06-29T13:37:44.123" v="79" actId="1076"/>
          <ac:picMkLst>
            <pc:docMk/>
            <pc:sldMk cId="3934003674" sldId="381"/>
            <ac:picMk id="13" creationId="{737B465D-5A43-427F-9A9A-1B2479A6AEC5}"/>
          </ac:picMkLst>
        </pc:picChg>
        <pc:picChg chg="add del mod">
          <ac:chgData name="Guerreri, Michele" userId="4565a127-9dee-4d12-8401-0f2ccb93e2b8" providerId="ADAL" clId="{CBC04B91-FF6F-47FD-BC29-07EF935B82BF}" dt="2022-06-27T16:46:12.383" v="40" actId="478"/>
          <ac:picMkLst>
            <pc:docMk/>
            <pc:sldMk cId="3934003674" sldId="381"/>
            <ac:picMk id="1026" creationId="{6AEC833A-F3F0-4FFF-944A-7F76A385D3BE}"/>
          </ac:picMkLst>
        </pc:picChg>
        <pc:picChg chg="add del mod">
          <ac:chgData name="Guerreri, Michele" userId="4565a127-9dee-4d12-8401-0f2ccb93e2b8" providerId="ADAL" clId="{CBC04B91-FF6F-47FD-BC29-07EF935B82BF}" dt="2022-06-29T13:36:21.387" v="68" actId="478"/>
          <ac:picMkLst>
            <pc:docMk/>
            <pc:sldMk cId="3934003674" sldId="381"/>
            <ac:picMk id="1028" creationId="{37E3CFE9-2376-4C1E-B36A-58052D4F7C5B}"/>
          </ac:picMkLst>
        </pc:picChg>
      </pc:sldChg>
      <pc:sldChg chg="add ord">
        <pc:chgData name="Guerreri, Michele" userId="4565a127-9dee-4d12-8401-0f2ccb93e2b8" providerId="ADAL" clId="{CBC04B91-FF6F-47FD-BC29-07EF935B82BF}" dt="2022-06-29T13:37:06.891" v="74"/>
        <pc:sldMkLst>
          <pc:docMk/>
          <pc:sldMk cId="2687110176" sldId="3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4ACE-3232-41D7-A16B-FFB4B087D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26C21-2298-4E48-ADF4-858810ED5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272AA-03D2-4312-89CA-E6C28B65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20F2-8A3E-4A25-9E4A-0C62BE9A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A0888-E131-45BC-B7E7-A53695A6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4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C090-6DBF-44B7-98B6-3E30E072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AE2F8-7580-44F2-8E1D-599FB1A1D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F706D-87B5-4644-905B-FA8D307E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87E6C-2470-4C3D-BF60-BB99CC09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0CE4-C47E-43E8-9613-10893800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6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436A5-70BC-44A6-9091-DA0C06972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661B0-C3BD-4592-BAFA-5D06E55AE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8030C-498A-4571-AE23-02B45AE1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30B67-4881-4F6A-9D2A-B8E7EE3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BDD2-0F69-4A77-ABB5-CEE5F509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32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26291"/>
            <a:ext cx="617220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26291"/>
            <a:ext cx="3932237" cy="4993416"/>
          </a:xfrm>
        </p:spPr>
        <p:txBody>
          <a:bodyPr>
            <a:normAutofit/>
          </a:bodyPr>
          <a:lstStyle>
            <a:lvl1pPr marL="0" indent="0">
              <a:buNone/>
              <a:defRPr sz="4267">
                <a:solidFill>
                  <a:srgbClr val="002855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8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6602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59B7-034E-4E45-8FBA-8F154631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1276-3656-4FDA-B8B3-C1345CFC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36171-6B26-496A-9C1B-6C2BF8AA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6378-8068-4939-BD24-B27DF7DF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141-DE98-43A2-83C2-E7161681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4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28B8-CE5E-40C3-BBB0-F6936432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E8231-A125-46EA-94C8-FB2C9481F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76B5-76BA-4929-8E4C-9A8805E9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9D62D-35C3-422C-93ED-4CD60BBA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E5A6-9B57-4678-9AA5-70F1E2D9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65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5AEB-BC15-4FDF-8D6A-6B8E02E2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E1AD-52F4-40E1-B251-A86781CC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9B324-BB41-432A-BA52-7698E4B78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357D8-295A-48A1-91D4-8DC56C07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86DD1-9E72-4AA4-972B-8A60DA26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3E192-E236-4977-8C1E-83CE4A12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82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3A4-CDA3-462A-AF27-1E3484CD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31D30-E465-4B3F-A7E4-BFDEB74C3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351E6-F0A4-4A19-82A6-631B97AB8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BA0FE-52FE-452E-BD44-CC2585039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B0E5F-049D-4248-B422-8B746BCF4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DF05F-9A87-4736-BF78-E870A973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815BB-72EA-4F28-8385-ED462EEE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FBD76-244E-439F-9CDC-6F87E503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5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3F31-4F8D-45BD-92CD-FF3D7C53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5E290-C592-474F-B13D-0E2EB10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D49B3-A051-4CD7-A21C-9D8C2CD6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826C5-70BD-4C4E-81EE-E5D7B445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7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DC3BF-C572-4BFC-8578-AF06E967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4A1BD-89C5-410F-B0CC-8BD2C5CE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0861E-2E31-49E8-A400-1C238D75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60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4523-EE94-4302-89F9-27A02746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E1AE-F5BF-4754-A771-03529800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3989C-09F8-49EF-B6AB-F32BB5538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B80F8-0623-4370-8E8C-341D1B83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5A080-D44A-45D0-926C-183C0987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2278-397D-4A4B-A772-65017B6B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8FF-2229-41F3-9994-56E4220B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CA70B-CF9D-4138-993A-384D40A3B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3ACC-B7CD-43E2-8C4A-7643F27C5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7C5FE-ED48-43C8-BC28-3E3AA1C9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E56A2-3B45-4065-BD06-414E15F7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27C88-4703-41AD-8AE3-3E9046C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96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CEDCE-566E-4732-A8CA-EA5F07C5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84CBE-8298-405A-8306-16B31CB2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7021-AEB4-4E5B-8D67-B2D6E4D21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BC2AA-915D-4B02-93EE-20AAB4F22DAF}" type="datetimeFigureOut">
              <a:rPr lang="en-GB" smtClean="0"/>
              <a:t>11/07/2022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B8C7F-893F-4CD2-8BBE-D88FA113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34BD1-BCE0-49CC-BD3A-E9A90C668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65491-C4D6-4EFB-B328-777842B329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79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ommons.wikimedia.org/wiki/File:Golgi_1885_Plate_XVI.JPG" TargetMode="Externa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55F5B5-52B5-43E3-B6D6-45A2E25E7F8E}"/>
              </a:ext>
            </a:extLst>
          </p:cNvPr>
          <p:cNvSpPr txBox="1"/>
          <p:nvPr/>
        </p:nvSpPr>
        <p:spPr>
          <a:xfrm>
            <a:off x="1450019" y="1523218"/>
            <a:ext cx="92919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Estimation of brain tissue microstructure with dMRI</a:t>
            </a:r>
            <a:endParaRPr lang="en-GB" sz="5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16D6C-DEDE-4424-A9A8-1FC96C4EDC6B}"/>
              </a:ext>
            </a:extLst>
          </p:cNvPr>
          <p:cNvSpPr txBox="1"/>
          <p:nvPr/>
        </p:nvSpPr>
        <p:spPr>
          <a:xfrm>
            <a:off x="378780" y="4223509"/>
            <a:ext cx="32699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MediCSS</a:t>
            </a:r>
            <a:r>
              <a:rPr lang="en-US" sz="4000" b="1" dirty="0">
                <a:solidFill>
                  <a:schemeClr val="tx1"/>
                </a:solidFill>
              </a:rPr>
              <a:t> 2022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93857-A368-4D52-B169-192481647A65}"/>
              </a:ext>
            </a:extLst>
          </p:cNvPr>
          <p:cNvSpPr txBox="1"/>
          <p:nvPr/>
        </p:nvSpPr>
        <p:spPr>
          <a:xfrm>
            <a:off x="6877233" y="4100398"/>
            <a:ext cx="4592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Michele Guerreri</a:t>
            </a:r>
          </a:p>
          <a:p>
            <a:pPr algn="r"/>
            <a:r>
              <a:rPr lang="en-US" sz="2400" b="1" dirty="0"/>
              <a:t>m.guerreri@ucl.ac.uk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EB5B7-571B-4FA7-8DA5-97157882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76" y="5877360"/>
            <a:ext cx="2772435" cy="752671"/>
          </a:xfrm>
          <a:prstGeom prst="rect">
            <a:avLst/>
          </a:prstGeom>
        </p:spPr>
      </p:pic>
      <p:pic>
        <p:nvPicPr>
          <p:cNvPr id="7" name="Picture 6" descr="A picture containing clock, device, window&#10;&#10;Description automatically generated">
            <a:extLst>
              <a:ext uri="{FF2B5EF4-FFF2-40B4-BE49-F238E27FC236}">
                <a16:creationId xmlns:a16="http://schemas.microsoft.com/office/drawing/2014/main" id="{7811F965-D9E4-45F8-9E97-1CA93FBA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741" y="5919699"/>
            <a:ext cx="1346579" cy="7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308071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estimation can be </a:t>
            </a:r>
            <a:r>
              <a:rPr lang="en-US" sz="2400" b="1" dirty="0"/>
              <a:t>challenging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Parameter estimation - a key step.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A2DA0-5700-4254-9E90-8EC9CB9F2447}"/>
              </a:ext>
            </a:extLst>
          </p:cNvPr>
          <p:cNvSpPr txBox="1"/>
          <p:nvPr/>
        </p:nvSpPr>
        <p:spPr>
          <a:xfrm>
            <a:off x="2050473" y="6129794"/>
            <a:ext cx="809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There exist many ways of tackling this problem</a:t>
            </a:r>
            <a:r>
              <a:rPr lang="en-US" sz="2400" dirty="0"/>
              <a:t>.</a:t>
            </a:r>
            <a:endParaRPr lang="en-GB" sz="2400" dirty="0"/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258E386D-1673-49FA-8E8E-129548484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2" t="8383" r="6267" b="32419"/>
          <a:stretch/>
        </p:blipFill>
        <p:spPr>
          <a:xfrm>
            <a:off x="1804953" y="2401455"/>
            <a:ext cx="4183088" cy="3374258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C955EDB9-2DD4-4FA2-BF42-898E3E3BC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8383" r="63893" b="32419"/>
          <a:stretch/>
        </p:blipFill>
        <p:spPr>
          <a:xfrm>
            <a:off x="6430652" y="2401453"/>
            <a:ext cx="3674646" cy="337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D8AF03-3A6F-4B23-8B76-A9E106CB8B42}"/>
              </a:ext>
            </a:extLst>
          </p:cNvPr>
          <p:cNvSpPr txBox="1"/>
          <p:nvPr/>
        </p:nvSpPr>
        <p:spPr>
          <a:xfrm>
            <a:off x="2356928" y="2057288"/>
            <a:ext cx="30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Ground truth parameter map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11040-180D-4AB1-94E3-4EAB44F1E3E3}"/>
              </a:ext>
            </a:extLst>
          </p:cNvPr>
          <p:cNvSpPr txBox="1"/>
          <p:nvPr/>
        </p:nvSpPr>
        <p:spPr>
          <a:xfrm>
            <a:off x="6955722" y="2082332"/>
            <a:ext cx="26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Unsuccessful estimation</a:t>
            </a:r>
          </a:p>
        </p:txBody>
      </p:sp>
    </p:spTree>
    <p:extLst>
      <p:ext uri="{BB962C8B-B14F-4D97-AF65-F5344CB8AC3E}">
        <p14:creationId xmlns:p14="http://schemas.microsoft.com/office/powerpoint/2010/main" val="374230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308071"/>
            <a:ext cx="11691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statement:</a:t>
            </a:r>
          </a:p>
          <a:p>
            <a:endParaRPr lang="en-US" sz="2400" dirty="0"/>
          </a:p>
          <a:p>
            <a:r>
              <a:rPr lang="en-US" sz="2400" dirty="0"/>
              <a:t>We need to find </a:t>
            </a:r>
            <a:r>
              <a:rPr lang="en-US" sz="2400" b="1" dirty="0"/>
              <a:t>the parameters</a:t>
            </a:r>
            <a:r>
              <a:rPr lang="en-US" sz="2400" dirty="0"/>
              <a:t> (1) that make </a:t>
            </a:r>
            <a:r>
              <a:rPr lang="en-US" sz="2400" b="1" dirty="0"/>
              <a:t>the data the model predicts</a:t>
            </a:r>
            <a:r>
              <a:rPr lang="en-US" sz="2400" dirty="0"/>
              <a:t> (2) </a:t>
            </a:r>
            <a:r>
              <a:rPr lang="en-US" sz="2400" b="1" dirty="0"/>
              <a:t>as close</a:t>
            </a:r>
            <a:r>
              <a:rPr lang="en-US" sz="2400" dirty="0"/>
              <a:t> (3) </a:t>
            </a:r>
            <a:r>
              <a:rPr lang="en-US" sz="2400" b="1" dirty="0"/>
              <a:t>as possible</a:t>
            </a:r>
            <a:r>
              <a:rPr lang="en-US" sz="2400" dirty="0"/>
              <a:t> (4) to the data we observe.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Let’s break it down</a:t>
            </a:r>
            <a:r>
              <a:rPr lang="en-US" sz="24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Conventional parameter estimation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1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Conventional parameter estimation – key ingredients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81FF0-89A4-45C3-BCC9-75E7435D7EFC}"/>
              </a:ext>
            </a:extLst>
          </p:cNvPr>
          <p:cNvSpPr txBox="1"/>
          <p:nvPr/>
        </p:nvSpPr>
        <p:spPr>
          <a:xfrm>
            <a:off x="1253548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EA0F6-2E54-4DF5-90EA-A4E8FB98C7BF}"/>
              </a:ext>
            </a:extLst>
          </p:cNvPr>
          <p:cNvCxnSpPr/>
          <p:nvPr/>
        </p:nvCxnSpPr>
        <p:spPr>
          <a:xfrm>
            <a:off x="1543574" y="1786974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C0E9D-F28F-434F-B2D8-7EE1E0DDB943}"/>
              </a:ext>
            </a:extLst>
          </p:cNvPr>
          <p:cNvCxnSpPr>
            <a:cxnSpLocks/>
          </p:cNvCxnSpPr>
          <p:nvPr/>
        </p:nvCxnSpPr>
        <p:spPr>
          <a:xfrm flipH="1">
            <a:off x="1543574" y="3565440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4D96F93-0690-4AFF-99D0-5F4B2E885EEF}"/>
              </a:ext>
            </a:extLst>
          </p:cNvPr>
          <p:cNvSpPr/>
          <p:nvPr/>
        </p:nvSpPr>
        <p:spPr>
          <a:xfrm>
            <a:off x="1954635" y="171974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F9C6B-9DC0-41B3-BB71-CBE099F40D13}"/>
              </a:ext>
            </a:extLst>
          </p:cNvPr>
          <p:cNvSpPr/>
          <p:nvPr/>
        </p:nvSpPr>
        <p:spPr>
          <a:xfrm>
            <a:off x="2107035" y="205670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8B9676-B4AC-4C30-BE57-39FF48046534}"/>
              </a:ext>
            </a:extLst>
          </p:cNvPr>
          <p:cNvSpPr/>
          <p:nvPr/>
        </p:nvSpPr>
        <p:spPr>
          <a:xfrm>
            <a:off x="2259435" y="255305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9442F6-EA75-44AE-9A78-5AF5C373B37B}"/>
              </a:ext>
            </a:extLst>
          </p:cNvPr>
          <p:cNvSpPr/>
          <p:nvPr/>
        </p:nvSpPr>
        <p:spPr>
          <a:xfrm>
            <a:off x="2411835" y="225244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439830-E49E-4C62-B395-2EFF654E7126}"/>
              </a:ext>
            </a:extLst>
          </p:cNvPr>
          <p:cNvSpPr/>
          <p:nvPr/>
        </p:nvSpPr>
        <p:spPr>
          <a:xfrm>
            <a:off x="2564235" y="27655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5A3B9-DDB9-4987-BF6A-73FE1C09224A}"/>
              </a:ext>
            </a:extLst>
          </p:cNvPr>
          <p:cNvSpPr/>
          <p:nvPr/>
        </p:nvSpPr>
        <p:spPr>
          <a:xfrm>
            <a:off x="2716635" y="29934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C7A2A5-06DA-4731-BDBE-1AEEAC56BABD}"/>
              </a:ext>
            </a:extLst>
          </p:cNvPr>
          <p:cNvSpPr/>
          <p:nvPr/>
        </p:nvSpPr>
        <p:spPr>
          <a:xfrm>
            <a:off x="2869035" y="282709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F2817-999C-4D48-8DEF-FCBE52DD6A38}"/>
              </a:ext>
            </a:extLst>
          </p:cNvPr>
          <p:cNvSpPr/>
          <p:nvPr/>
        </p:nvSpPr>
        <p:spPr>
          <a:xfrm>
            <a:off x="3021435" y="256004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3346B6-ABCE-47CB-87B8-860C83099E56}"/>
              </a:ext>
            </a:extLst>
          </p:cNvPr>
          <p:cNvSpPr/>
          <p:nvPr/>
        </p:nvSpPr>
        <p:spPr>
          <a:xfrm>
            <a:off x="3173835" y="32996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E794ACB-A42D-4D5A-8553-8CCAFE5855B1}"/>
              </a:ext>
            </a:extLst>
          </p:cNvPr>
          <p:cNvSpPr txBox="1"/>
          <p:nvPr/>
        </p:nvSpPr>
        <p:spPr>
          <a:xfrm>
            <a:off x="4001548" y="3490166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6DE740-AD0D-42EB-885A-BB553F59F475}"/>
              </a:ext>
            </a:extLst>
          </p:cNvPr>
          <p:cNvSpPr txBox="1"/>
          <p:nvPr/>
        </p:nvSpPr>
        <p:spPr>
          <a:xfrm>
            <a:off x="1034641" y="174189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/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68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Conventional parameter estimation – key ingredients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81FF0-89A4-45C3-BCC9-75E7435D7EFC}"/>
              </a:ext>
            </a:extLst>
          </p:cNvPr>
          <p:cNvSpPr txBox="1"/>
          <p:nvPr/>
        </p:nvSpPr>
        <p:spPr>
          <a:xfrm>
            <a:off x="1253548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44B07-A269-4782-9091-516DB610C95A}"/>
              </a:ext>
            </a:extLst>
          </p:cNvPr>
          <p:cNvSpPr txBox="1"/>
          <p:nvPr/>
        </p:nvSpPr>
        <p:spPr>
          <a:xfrm>
            <a:off x="7682143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identify a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EA0F6-2E54-4DF5-90EA-A4E8FB98C7BF}"/>
              </a:ext>
            </a:extLst>
          </p:cNvPr>
          <p:cNvCxnSpPr/>
          <p:nvPr/>
        </p:nvCxnSpPr>
        <p:spPr>
          <a:xfrm>
            <a:off x="1543574" y="1786974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C0E9D-F28F-434F-B2D8-7EE1E0DDB943}"/>
              </a:ext>
            </a:extLst>
          </p:cNvPr>
          <p:cNvCxnSpPr>
            <a:cxnSpLocks/>
          </p:cNvCxnSpPr>
          <p:nvPr/>
        </p:nvCxnSpPr>
        <p:spPr>
          <a:xfrm flipH="1">
            <a:off x="1543574" y="3565440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4D96F93-0690-4AFF-99D0-5F4B2E885EEF}"/>
              </a:ext>
            </a:extLst>
          </p:cNvPr>
          <p:cNvSpPr/>
          <p:nvPr/>
        </p:nvSpPr>
        <p:spPr>
          <a:xfrm>
            <a:off x="1954635" y="171974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F9C6B-9DC0-41B3-BB71-CBE099F40D13}"/>
              </a:ext>
            </a:extLst>
          </p:cNvPr>
          <p:cNvSpPr/>
          <p:nvPr/>
        </p:nvSpPr>
        <p:spPr>
          <a:xfrm>
            <a:off x="2107035" y="205670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8B9676-B4AC-4C30-BE57-39FF48046534}"/>
              </a:ext>
            </a:extLst>
          </p:cNvPr>
          <p:cNvSpPr/>
          <p:nvPr/>
        </p:nvSpPr>
        <p:spPr>
          <a:xfrm>
            <a:off x="2259435" y="255305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9442F6-EA75-44AE-9A78-5AF5C373B37B}"/>
              </a:ext>
            </a:extLst>
          </p:cNvPr>
          <p:cNvSpPr/>
          <p:nvPr/>
        </p:nvSpPr>
        <p:spPr>
          <a:xfrm>
            <a:off x="2411835" y="225244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439830-E49E-4C62-B395-2EFF654E7126}"/>
              </a:ext>
            </a:extLst>
          </p:cNvPr>
          <p:cNvSpPr/>
          <p:nvPr/>
        </p:nvSpPr>
        <p:spPr>
          <a:xfrm>
            <a:off x="2564235" y="27655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5A3B9-DDB9-4987-BF6A-73FE1C09224A}"/>
              </a:ext>
            </a:extLst>
          </p:cNvPr>
          <p:cNvSpPr/>
          <p:nvPr/>
        </p:nvSpPr>
        <p:spPr>
          <a:xfrm>
            <a:off x="2716635" y="29934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C7A2A5-06DA-4731-BDBE-1AEEAC56BABD}"/>
              </a:ext>
            </a:extLst>
          </p:cNvPr>
          <p:cNvSpPr/>
          <p:nvPr/>
        </p:nvSpPr>
        <p:spPr>
          <a:xfrm>
            <a:off x="2869035" y="282709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F2817-999C-4D48-8DEF-FCBE52DD6A38}"/>
              </a:ext>
            </a:extLst>
          </p:cNvPr>
          <p:cNvSpPr/>
          <p:nvPr/>
        </p:nvSpPr>
        <p:spPr>
          <a:xfrm>
            <a:off x="3021435" y="256004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3346B6-ABCE-47CB-87B8-860C83099E56}"/>
              </a:ext>
            </a:extLst>
          </p:cNvPr>
          <p:cNvSpPr/>
          <p:nvPr/>
        </p:nvSpPr>
        <p:spPr>
          <a:xfrm>
            <a:off x="3173835" y="32996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22AE72F-C72E-4965-85C2-17539A6D26A9}"/>
              </a:ext>
            </a:extLst>
          </p:cNvPr>
          <p:cNvCxnSpPr/>
          <p:nvPr/>
        </p:nvCxnSpPr>
        <p:spPr>
          <a:xfrm>
            <a:off x="7467600" y="1711700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242CB8-DF74-426F-B808-65E44889EAE9}"/>
              </a:ext>
            </a:extLst>
          </p:cNvPr>
          <p:cNvCxnSpPr>
            <a:cxnSpLocks/>
          </p:cNvCxnSpPr>
          <p:nvPr/>
        </p:nvCxnSpPr>
        <p:spPr>
          <a:xfrm flipH="1">
            <a:off x="7467600" y="3490166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0DA0BAA-67D6-4E36-A353-AB3918549813}"/>
              </a:ext>
            </a:extLst>
          </p:cNvPr>
          <p:cNvSpPr/>
          <p:nvPr/>
        </p:nvSpPr>
        <p:spPr>
          <a:xfrm>
            <a:off x="7878661" y="164446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EEB4AA-02EC-4574-AAD8-0C6AC8915C0E}"/>
              </a:ext>
            </a:extLst>
          </p:cNvPr>
          <p:cNvSpPr/>
          <p:nvPr/>
        </p:nvSpPr>
        <p:spPr>
          <a:xfrm>
            <a:off x="8031061" y="198142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73B6387-6F09-44DC-A7DB-1816DBD977CE}"/>
              </a:ext>
            </a:extLst>
          </p:cNvPr>
          <p:cNvSpPr/>
          <p:nvPr/>
        </p:nvSpPr>
        <p:spPr>
          <a:xfrm>
            <a:off x="8183461" y="247777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42E0633-FA09-4C00-9F92-CD0CA826FCF1}"/>
              </a:ext>
            </a:extLst>
          </p:cNvPr>
          <p:cNvSpPr/>
          <p:nvPr/>
        </p:nvSpPr>
        <p:spPr>
          <a:xfrm>
            <a:off x="8335861" y="21771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DF5FAB3-A66C-4372-9EFA-251841129054}"/>
              </a:ext>
            </a:extLst>
          </p:cNvPr>
          <p:cNvSpPr/>
          <p:nvPr/>
        </p:nvSpPr>
        <p:spPr>
          <a:xfrm>
            <a:off x="8488261" y="269029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50FCC23-C6BF-4287-93E5-35FFF7EB9D2E}"/>
              </a:ext>
            </a:extLst>
          </p:cNvPr>
          <p:cNvSpPr/>
          <p:nvPr/>
        </p:nvSpPr>
        <p:spPr>
          <a:xfrm>
            <a:off x="8640661" y="291819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D77668B-9E6F-423C-80AC-0B1C213B74B6}"/>
              </a:ext>
            </a:extLst>
          </p:cNvPr>
          <p:cNvSpPr/>
          <p:nvPr/>
        </p:nvSpPr>
        <p:spPr>
          <a:xfrm>
            <a:off x="8793061" y="275181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D5573F7-ABAC-4C4F-B347-298A99424399}"/>
              </a:ext>
            </a:extLst>
          </p:cNvPr>
          <p:cNvSpPr/>
          <p:nvPr/>
        </p:nvSpPr>
        <p:spPr>
          <a:xfrm>
            <a:off x="8945461" y="248476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EA0FC93-433F-49B7-88BA-FA997B5BB035}"/>
              </a:ext>
            </a:extLst>
          </p:cNvPr>
          <p:cNvSpPr/>
          <p:nvPr/>
        </p:nvSpPr>
        <p:spPr>
          <a:xfrm>
            <a:off x="9097861" y="322439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144063-1220-4010-A193-AB7554F66216}"/>
              </a:ext>
            </a:extLst>
          </p:cNvPr>
          <p:cNvCxnSpPr>
            <a:cxnSpLocks/>
          </p:cNvCxnSpPr>
          <p:nvPr/>
        </p:nvCxnSpPr>
        <p:spPr>
          <a:xfrm>
            <a:off x="7568362" y="2090483"/>
            <a:ext cx="1760820" cy="12930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E794ACB-A42D-4D5A-8553-8CCAFE5855B1}"/>
              </a:ext>
            </a:extLst>
          </p:cNvPr>
          <p:cNvSpPr txBox="1"/>
          <p:nvPr/>
        </p:nvSpPr>
        <p:spPr>
          <a:xfrm>
            <a:off x="4001548" y="3490166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6DE740-AD0D-42EB-885A-BB553F59F475}"/>
              </a:ext>
            </a:extLst>
          </p:cNvPr>
          <p:cNvSpPr txBox="1"/>
          <p:nvPr/>
        </p:nvSpPr>
        <p:spPr>
          <a:xfrm>
            <a:off x="1034641" y="174189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699846-BA86-4BB3-ACDA-87AD0CDB929E}"/>
              </a:ext>
            </a:extLst>
          </p:cNvPr>
          <p:cNvSpPr txBox="1"/>
          <p:nvPr/>
        </p:nvSpPr>
        <p:spPr>
          <a:xfrm>
            <a:off x="9862753" y="3400074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E12D58-022B-4254-AEF0-63F7B75B2A9D}"/>
              </a:ext>
            </a:extLst>
          </p:cNvPr>
          <p:cNvSpPr txBox="1"/>
          <p:nvPr/>
        </p:nvSpPr>
        <p:spPr>
          <a:xfrm>
            <a:off x="6895846" y="1651805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05D8E56-1429-4593-A02F-546F1D9EF190}"/>
                  </a:ext>
                </a:extLst>
              </p:cNvPr>
              <p:cNvSpPr txBox="1"/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05D8E56-1429-4593-A02F-546F1D9E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/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33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569967" y="3792050"/>
            <a:ext cx="462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to measure closeness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Conventional parameter estimation – key ingredients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81FF0-89A4-45C3-BCC9-75E7435D7EFC}"/>
              </a:ext>
            </a:extLst>
          </p:cNvPr>
          <p:cNvSpPr txBox="1"/>
          <p:nvPr/>
        </p:nvSpPr>
        <p:spPr>
          <a:xfrm>
            <a:off x="1253548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44B07-A269-4782-9091-516DB610C95A}"/>
              </a:ext>
            </a:extLst>
          </p:cNvPr>
          <p:cNvSpPr txBox="1"/>
          <p:nvPr/>
        </p:nvSpPr>
        <p:spPr>
          <a:xfrm>
            <a:off x="7682143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identify a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EA0F6-2E54-4DF5-90EA-A4E8FB98C7BF}"/>
              </a:ext>
            </a:extLst>
          </p:cNvPr>
          <p:cNvCxnSpPr/>
          <p:nvPr/>
        </p:nvCxnSpPr>
        <p:spPr>
          <a:xfrm>
            <a:off x="1543574" y="1786974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C0E9D-F28F-434F-B2D8-7EE1E0DDB943}"/>
              </a:ext>
            </a:extLst>
          </p:cNvPr>
          <p:cNvCxnSpPr>
            <a:cxnSpLocks/>
          </p:cNvCxnSpPr>
          <p:nvPr/>
        </p:nvCxnSpPr>
        <p:spPr>
          <a:xfrm flipH="1">
            <a:off x="1543574" y="3565440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4D96F93-0690-4AFF-99D0-5F4B2E885EEF}"/>
              </a:ext>
            </a:extLst>
          </p:cNvPr>
          <p:cNvSpPr/>
          <p:nvPr/>
        </p:nvSpPr>
        <p:spPr>
          <a:xfrm>
            <a:off x="1954635" y="171974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F9C6B-9DC0-41B3-BB71-CBE099F40D13}"/>
              </a:ext>
            </a:extLst>
          </p:cNvPr>
          <p:cNvSpPr/>
          <p:nvPr/>
        </p:nvSpPr>
        <p:spPr>
          <a:xfrm>
            <a:off x="2107035" y="205670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8B9676-B4AC-4C30-BE57-39FF48046534}"/>
              </a:ext>
            </a:extLst>
          </p:cNvPr>
          <p:cNvSpPr/>
          <p:nvPr/>
        </p:nvSpPr>
        <p:spPr>
          <a:xfrm>
            <a:off x="2259435" y="255305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9442F6-EA75-44AE-9A78-5AF5C373B37B}"/>
              </a:ext>
            </a:extLst>
          </p:cNvPr>
          <p:cNvSpPr/>
          <p:nvPr/>
        </p:nvSpPr>
        <p:spPr>
          <a:xfrm>
            <a:off x="2411835" y="225244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439830-E49E-4C62-B395-2EFF654E7126}"/>
              </a:ext>
            </a:extLst>
          </p:cNvPr>
          <p:cNvSpPr/>
          <p:nvPr/>
        </p:nvSpPr>
        <p:spPr>
          <a:xfrm>
            <a:off x="2564235" y="27655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5A3B9-DDB9-4987-BF6A-73FE1C09224A}"/>
              </a:ext>
            </a:extLst>
          </p:cNvPr>
          <p:cNvSpPr/>
          <p:nvPr/>
        </p:nvSpPr>
        <p:spPr>
          <a:xfrm>
            <a:off x="2716635" y="29934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C7A2A5-06DA-4731-BDBE-1AEEAC56BABD}"/>
              </a:ext>
            </a:extLst>
          </p:cNvPr>
          <p:cNvSpPr/>
          <p:nvPr/>
        </p:nvSpPr>
        <p:spPr>
          <a:xfrm>
            <a:off x="2869035" y="282709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F2817-999C-4D48-8DEF-FCBE52DD6A38}"/>
              </a:ext>
            </a:extLst>
          </p:cNvPr>
          <p:cNvSpPr/>
          <p:nvPr/>
        </p:nvSpPr>
        <p:spPr>
          <a:xfrm>
            <a:off x="3021435" y="256004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3346B6-ABCE-47CB-87B8-860C83099E56}"/>
              </a:ext>
            </a:extLst>
          </p:cNvPr>
          <p:cNvSpPr/>
          <p:nvPr/>
        </p:nvSpPr>
        <p:spPr>
          <a:xfrm>
            <a:off x="3173835" y="32996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22AE72F-C72E-4965-85C2-17539A6D26A9}"/>
              </a:ext>
            </a:extLst>
          </p:cNvPr>
          <p:cNvCxnSpPr/>
          <p:nvPr/>
        </p:nvCxnSpPr>
        <p:spPr>
          <a:xfrm>
            <a:off x="7467600" y="1711700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242CB8-DF74-426F-B808-65E44889EAE9}"/>
              </a:ext>
            </a:extLst>
          </p:cNvPr>
          <p:cNvCxnSpPr>
            <a:cxnSpLocks/>
          </p:cNvCxnSpPr>
          <p:nvPr/>
        </p:nvCxnSpPr>
        <p:spPr>
          <a:xfrm flipH="1">
            <a:off x="7467600" y="3490166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0DA0BAA-67D6-4E36-A353-AB3918549813}"/>
              </a:ext>
            </a:extLst>
          </p:cNvPr>
          <p:cNvSpPr/>
          <p:nvPr/>
        </p:nvSpPr>
        <p:spPr>
          <a:xfrm>
            <a:off x="7878661" y="164446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EEB4AA-02EC-4574-AAD8-0C6AC8915C0E}"/>
              </a:ext>
            </a:extLst>
          </p:cNvPr>
          <p:cNvSpPr/>
          <p:nvPr/>
        </p:nvSpPr>
        <p:spPr>
          <a:xfrm>
            <a:off x="8031061" y="198142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73B6387-6F09-44DC-A7DB-1816DBD977CE}"/>
              </a:ext>
            </a:extLst>
          </p:cNvPr>
          <p:cNvSpPr/>
          <p:nvPr/>
        </p:nvSpPr>
        <p:spPr>
          <a:xfrm>
            <a:off x="8183461" y="247777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42E0633-FA09-4C00-9F92-CD0CA826FCF1}"/>
              </a:ext>
            </a:extLst>
          </p:cNvPr>
          <p:cNvSpPr/>
          <p:nvPr/>
        </p:nvSpPr>
        <p:spPr>
          <a:xfrm>
            <a:off x="8335861" y="21771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DF5FAB3-A66C-4372-9EFA-251841129054}"/>
              </a:ext>
            </a:extLst>
          </p:cNvPr>
          <p:cNvSpPr/>
          <p:nvPr/>
        </p:nvSpPr>
        <p:spPr>
          <a:xfrm>
            <a:off x="8488261" y="269029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50FCC23-C6BF-4287-93E5-35FFF7EB9D2E}"/>
              </a:ext>
            </a:extLst>
          </p:cNvPr>
          <p:cNvSpPr/>
          <p:nvPr/>
        </p:nvSpPr>
        <p:spPr>
          <a:xfrm>
            <a:off x="8640661" y="291819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D77668B-9E6F-423C-80AC-0B1C213B74B6}"/>
              </a:ext>
            </a:extLst>
          </p:cNvPr>
          <p:cNvSpPr/>
          <p:nvPr/>
        </p:nvSpPr>
        <p:spPr>
          <a:xfrm>
            <a:off x="8793061" y="275181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D5573F7-ABAC-4C4F-B347-298A99424399}"/>
              </a:ext>
            </a:extLst>
          </p:cNvPr>
          <p:cNvSpPr/>
          <p:nvPr/>
        </p:nvSpPr>
        <p:spPr>
          <a:xfrm>
            <a:off x="8945461" y="248476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EA0FC93-433F-49B7-88BA-FA997B5BB035}"/>
              </a:ext>
            </a:extLst>
          </p:cNvPr>
          <p:cNvSpPr/>
          <p:nvPr/>
        </p:nvSpPr>
        <p:spPr>
          <a:xfrm>
            <a:off x="9097861" y="322439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144063-1220-4010-A193-AB7554F66216}"/>
              </a:ext>
            </a:extLst>
          </p:cNvPr>
          <p:cNvCxnSpPr>
            <a:cxnSpLocks/>
          </p:cNvCxnSpPr>
          <p:nvPr/>
        </p:nvCxnSpPr>
        <p:spPr>
          <a:xfrm>
            <a:off x="7568362" y="2090483"/>
            <a:ext cx="1760820" cy="12930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E794ACB-A42D-4D5A-8553-8CCAFE5855B1}"/>
              </a:ext>
            </a:extLst>
          </p:cNvPr>
          <p:cNvSpPr txBox="1"/>
          <p:nvPr/>
        </p:nvSpPr>
        <p:spPr>
          <a:xfrm>
            <a:off x="4001548" y="3490166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6DE740-AD0D-42EB-885A-BB553F59F475}"/>
              </a:ext>
            </a:extLst>
          </p:cNvPr>
          <p:cNvSpPr txBox="1"/>
          <p:nvPr/>
        </p:nvSpPr>
        <p:spPr>
          <a:xfrm>
            <a:off x="1034641" y="174189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699846-BA86-4BB3-ACDA-87AD0CDB929E}"/>
              </a:ext>
            </a:extLst>
          </p:cNvPr>
          <p:cNvSpPr txBox="1"/>
          <p:nvPr/>
        </p:nvSpPr>
        <p:spPr>
          <a:xfrm>
            <a:off x="9862753" y="3400074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E12D58-022B-4254-AEF0-63F7B75B2A9D}"/>
              </a:ext>
            </a:extLst>
          </p:cNvPr>
          <p:cNvSpPr txBox="1"/>
          <p:nvPr/>
        </p:nvSpPr>
        <p:spPr>
          <a:xfrm>
            <a:off x="6895846" y="1651805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E501AF7-4150-4DF2-A769-5FB26B9A679B}"/>
              </a:ext>
            </a:extLst>
          </p:cNvPr>
          <p:cNvCxnSpPr/>
          <p:nvPr/>
        </p:nvCxnSpPr>
        <p:spPr>
          <a:xfrm>
            <a:off x="1593208" y="4613102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38CD665-582E-4B5E-A277-0D77360860FB}"/>
              </a:ext>
            </a:extLst>
          </p:cNvPr>
          <p:cNvCxnSpPr>
            <a:cxnSpLocks/>
          </p:cNvCxnSpPr>
          <p:nvPr/>
        </p:nvCxnSpPr>
        <p:spPr>
          <a:xfrm flipH="1">
            <a:off x="1593208" y="6391568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41800DA-0116-4C33-BF60-A942EC273A63}"/>
              </a:ext>
            </a:extLst>
          </p:cNvPr>
          <p:cNvSpPr/>
          <p:nvPr/>
        </p:nvSpPr>
        <p:spPr>
          <a:xfrm>
            <a:off x="2004269" y="45458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0B2C1D8-DBCA-4214-B96F-B0594BD96874}"/>
              </a:ext>
            </a:extLst>
          </p:cNvPr>
          <p:cNvSpPr/>
          <p:nvPr/>
        </p:nvSpPr>
        <p:spPr>
          <a:xfrm>
            <a:off x="2156669" y="488282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DD44008-57A3-49C7-8455-1537A852D3AF}"/>
              </a:ext>
            </a:extLst>
          </p:cNvPr>
          <p:cNvSpPr/>
          <p:nvPr/>
        </p:nvSpPr>
        <p:spPr>
          <a:xfrm>
            <a:off x="2309069" y="537917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75424C6-ADEB-488E-AF92-903D4FEFBEE3}"/>
              </a:ext>
            </a:extLst>
          </p:cNvPr>
          <p:cNvSpPr/>
          <p:nvPr/>
        </p:nvSpPr>
        <p:spPr>
          <a:xfrm>
            <a:off x="2461469" y="50785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075F190-BF0C-4282-B416-E7FDF0205AD3}"/>
              </a:ext>
            </a:extLst>
          </p:cNvPr>
          <p:cNvSpPr/>
          <p:nvPr/>
        </p:nvSpPr>
        <p:spPr>
          <a:xfrm>
            <a:off x="2613869" y="559169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C251173-44BE-456D-B4D2-AB9C8ACA091A}"/>
              </a:ext>
            </a:extLst>
          </p:cNvPr>
          <p:cNvSpPr/>
          <p:nvPr/>
        </p:nvSpPr>
        <p:spPr>
          <a:xfrm>
            <a:off x="2766269" y="581960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0FE596-1170-49C9-A4AE-AB53D7A7FEB1}"/>
              </a:ext>
            </a:extLst>
          </p:cNvPr>
          <p:cNvSpPr/>
          <p:nvPr/>
        </p:nvSpPr>
        <p:spPr>
          <a:xfrm>
            <a:off x="2918669" y="565321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42A6905-FA3C-4CF2-A1BC-832C3C809215}"/>
              </a:ext>
            </a:extLst>
          </p:cNvPr>
          <p:cNvSpPr/>
          <p:nvPr/>
        </p:nvSpPr>
        <p:spPr>
          <a:xfrm>
            <a:off x="3071069" y="538616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3296BF-6906-4710-A7EF-E078704A78E1}"/>
              </a:ext>
            </a:extLst>
          </p:cNvPr>
          <p:cNvSpPr/>
          <p:nvPr/>
        </p:nvSpPr>
        <p:spPr>
          <a:xfrm>
            <a:off x="3223469" y="612579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8F58EF3-F5CB-4A45-9C68-A49C5424DE29}"/>
              </a:ext>
            </a:extLst>
          </p:cNvPr>
          <p:cNvCxnSpPr>
            <a:cxnSpLocks/>
          </p:cNvCxnSpPr>
          <p:nvPr/>
        </p:nvCxnSpPr>
        <p:spPr>
          <a:xfrm>
            <a:off x="1693970" y="4991885"/>
            <a:ext cx="1760820" cy="12930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2A69AD6-7CE5-4F44-B7F6-966D12E4F7DD}"/>
              </a:ext>
            </a:extLst>
          </p:cNvPr>
          <p:cNvSpPr txBox="1"/>
          <p:nvPr/>
        </p:nvSpPr>
        <p:spPr>
          <a:xfrm>
            <a:off x="1021454" y="455320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D44C5A-08F8-4C2B-91F3-6E1827E3E07A}"/>
              </a:ext>
            </a:extLst>
          </p:cNvPr>
          <p:cNvSpPr txBox="1"/>
          <p:nvPr/>
        </p:nvSpPr>
        <p:spPr>
          <a:xfrm>
            <a:off x="3931737" y="6387114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/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C031CC-688B-442F-BB27-20E7B415164A}"/>
              </a:ext>
            </a:extLst>
          </p:cNvPr>
          <p:cNvCxnSpPr>
            <a:cxnSpLocks/>
          </p:cNvCxnSpPr>
          <p:nvPr/>
        </p:nvCxnSpPr>
        <p:spPr>
          <a:xfrm>
            <a:off x="2057574" y="4667510"/>
            <a:ext cx="0" cy="6007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24F4C6-619A-4D94-87CD-E4D62F53398B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211197" y="4991885"/>
            <a:ext cx="0" cy="3872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85A1B0-60F4-483D-AC8D-1D15661E0EED}"/>
              </a:ext>
            </a:extLst>
          </p:cNvPr>
          <p:cNvCxnSpPr>
            <a:cxnSpLocks/>
            <a:stCxn id="115" idx="4"/>
          </p:cNvCxnSpPr>
          <p:nvPr/>
        </p:nvCxnSpPr>
        <p:spPr>
          <a:xfrm flipH="1">
            <a:off x="2508425" y="5187628"/>
            <a:ext cx="7572" cy="398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C4E8CA2-F219-42AD-9AE1-88D04A570244}"/>
              </a:ext>
            </a:extLst>
          </p:cNvPr>
          <p:cNvCxnSpPr>
            <a:cxnSpLocks/>
            <a:stCxn id="119" idx="4"/>
          </p:cNvCxnSpPr>
          <p:nvPr/>
        </p:nvCxnSpPr>
        <p:spPr>
          <a:xfrm flipH="1">
            <a:off x="3124375" y="5495224"/>
            <a:ext cx="1222" cy="541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54CB0E-91E5-4A8E-8471-AC1E80283FF5}"/>
              </a:ext>
            </a:extLst>
          </p:cNvPr>
          <p:cNvCxnSpPr>
            <a:cxnSpLocks/>
            <a:stCxn id="118" idx="4"/>
          </p:cNvCxnSpPr>
          <p:nvPr/>
        </p:nvCxnSpPr>
        <p:spPr>
          <a:xfrm>
            <a:off x="2973197" y="5762274"/>
            <a:ext cx="5127" cy="179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E03626B-5255-45F0-B686-2F25E88F7BF4}"/>
                  </a:ext>
                </a:extLst>
              </p:cNvPr>
              <p:cNvSpPr txBox="1"/>
              <p:nvPr/>
            </p:nvSpPr>
            <p:spPr>
              <a:xfrm>
                <a:off x="3557366" y="4498117"/>
                <a:ext cx="116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E03626B-5255-45F0-B686-2F25E88F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66" y="4498117"/>
                <a:ext cx="1168460" cy="369332"/>
              </a:xfrm>
              <a:prstGeom prst="rect">
                <a:avLst/>
              </a:prstGeom>
              <a:blipFill>
                <a:blip r:embed="rId4"/>
                <a:stretch>
                  <a:fillRect r="-2094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42B45B-1C03-4F00-9E1D-43C24EA6C471}"/>
                  </a:ext>
                </a:extLst>
              </p:cNvPr>
              <p:cNvSpPr txBox="1"/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42B45B-1C03-4F00-9E1D-43C24EA6C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76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569967" y="3792050"/>
            <a:ext cx="462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to measure closeness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Conventional parameter estimation – key ingredients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F559C-4BE4-40FF-AA9C-425AFD6E9C4F}"/>
              </a:ext>
            </a:extLst>
          </p:cNvPr>
          <p:cNvSpPr txBox="1"/>
          <p:nvPr/>
        </p:nvSpPr>
        <p:spPr>
          <a:xfrm>
            <a:off x="6428596" y="3607385"/>
            <a:ext cx="576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a systematic way to improve the parameter estimation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81FF0-89A4-45C3-BCC9-75E7435D7EFC}"/>
              </a:ext>
            </a:extLst>
          </p:cNvPr>
          <p:cNvSpPr txBox="1"/>
          <p:nvPr/>
        </p:nvSpPr>
        <p:spPr>
          <a:xfrm>
            <a:off x="1253548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44B07-A269-4782-9091-516DB610C95A}"/>
              </a:ext>
            </a:extLst>
          </p:cNvPr>
          <p:cNvSpPr txBox="1"/>
          <p:nvPr/>
        </p:nvSpPr>
        <p:spPr>
          <a:xfrm>
            <a:off x="7682143" y="952959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identify a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EA0F6-2E54-4DF5-90EA-A4E8FB98C7BF}"/>
              </a:ext>
            </a:extLst>
          </p:cNvPr>
          <p:cNvCxnSpPr/>
          <p:nvPr/>
        </p:nvCxnSpPr>
        <p:spPr>
          <a:xfrm>
            <a:off x="1543574" y="1786974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C0E9D-F28F-434F-B2D8-7EE1E0DDB943}"/>
              </a:ext>
            </a:extLst>
          </p:cNvPr>
          <p:cNvCxnSpPr>
            <a:cxnSpLocks/>
          </p:cNvCxnSpPr>
          <p:nvPr/>
        </p:nvCxnSpPr>
        <p:spPr>
          <a:xfrm flipH="1">
            <a:off x="1543574" y="3565440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4D96F93-0690-4AFF-99D0-5F4B2E885EEF}"/>
              </a:ext>
            </a:extLst>
          </p:cNvPr>
          <p:cNvSpPr/>
          <p:nvPr/>
        </p:nvSpPr>
        <p:spPr>
          <a:xfrm>
            <a:off x="1954635" y="171974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F9C6B-9DC0-41B3-BB71-CBE099F40D13}"/>
              </a:ext>
            </a:extLst>
          </p:cNvPr>
          <p:cNvSpPr/>
          <p:nvPr/>
        </p:nvSpPr>
        <p:spPr>
          <a:xfrm>
            <a:off x="2107035" y="205670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8B9676-B4AC-4C30-BE57-39FF48046534}"/>
              </a:ext>
            </a:extLst>
          </p:cNvPr>
          <p:cNvSpPr/>
          <p:nvPr/>
        </p:nvSpPr>
        <p:spPr>
          <a:xfrm>
            <a:off x="2259435" y="255305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9442F6-EA75-44AE-9A78-5AF5C373B37B}"/>
              </a:ext>
            </a:extLst>
          </p:cNvPr>
          <p:cNvSpPr/>
          <p:nvPr/>
        </p:nvSpPr>
        <p:spPr>
          <a:xfrm>
            <a:off x="2411835" y="225244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439830-E49E-4C62-B395-2EFF654E7126}"/>
              </a:ext>
            </a:extLst>
          </p:cNvPr>
          <p:cNvSpPr/>
          <p:nvPr/>
        </p:nvSpPr>
        <p:spPr>
          <a:xfrm>
            <a:off x="2564235" y="27655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5A3B9-DDB9-4987-BF6A-73FE1C09224A}"/>
              </a:ext>
            </a:extLst>
          </p:cNvPr>
          <p:cNvSpPr/>
          <p:nvPr/>
        </p:nvSpPr>
        <p:spPr>
          <a:xfrm>
            <a:off x="2716635" y="29934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C7A2A5-06DA-4731-BDBE-1AEEAC56BABD}"/>
              </a:ext>
            </a:extLst>
          </p:cNvPr>
          <p:cNvSpPr/>
          <p:nvPr/>
        </p:nvSpPr>
        <p:spPr>
          <a:xfrm>
            <a:off x="2869035" y="282709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F2817-999C-4D48-8DEF-FCBE52DD6A38}"/>
              </a:ext>
            </a:extLst>
          </p:cNvPr>
          <p:cNvSpPr/>
          <p:nvPr/>
        </p:nvSpPr>
        <p:spPr>
          <a:xfrm>
            <a:off x="3021435" y="256004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3346B6-ABCE-47CB-87B8-860C83099E56}"/>
              </a:ext>
            </a:extLst>
          </p:cNvPr>
          <p:cNvSpPr/>
          <p:nvPr/>
        </p:nvSpPr>
        <p:spPr>
          <a:xfrm>
            <a:off x="3173835" y="32996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22AE72F-C72E-4965-85C2-17539A6D26A9}"/>
              </a:ext>
            </a:extLst>
          </p:cNvPr>
          <p:cNvCxnSpPr/>
          <p:nvPr/>
        </p:nvCxnSpPr>
        <p:spPr>
          <a:xfrm>
            <a:off x="7467600" y="1711700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242CB8-DF74-426F-B808-65E44889EAE9}"/>
              </a:ext>
            </a:extLst>
          </p:cNvPr>
          <p:cNvCxnSpPr>
            <a:cxnSpLocks/>
          </p:cNvCxnSpPr>
          <p:nvPr/>
        </p:nvCxnSpPr>
        <p:spPr>
          <a:xfrm flipH="1">
            <a:off x="7467600" y="3490166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0DA0BAA-67D6-4E36-A353-AB3918549813}"/>
              </a:ext>
            </a:extLst>
          </p:cNvPr>
          <p:cNvSpPr/>
          <p:nvPr/>
        </p:nvSpPr>
        <p:spPr>
          <a:xfrm>
            <a:off x="7878661" y="164446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EEB4AA-02EC-4574-AAD8-0C6AC8915C0E}"/>
              </a:ext>
            </a:extLst>
          </p:cNvPr>
          <p:cNvSpPr/>
          <p:nvPr/>
        </p:nvSpPr>
        <p:spPr>
          <a:xfrm>
            <a:off x="8031061" y="198142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73B6387-6F09-44DC-A7DB-1816DBD977CE}"/>
              </a:ext>
            </a:extLst>
          </p:cNvPr>
          <p:cNvSpPr/>
          <p:nvPr/>
        </p:nvSpPr>
        <p:spPr>
          <a:xfrm>
            <a:off x="8183461" y="247777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42E0633-FA09-4C00-9F92-CD0CA826FCF1}"/>
              </a:ext>
            </a:extLst>
          </p:cNvPr>
          <p:cNvSpPr/>
          <p:nvPr/>
        </p:nvSpPr>
        <p:spPr>
          <a:xfrm>
            <a:off x="8335861" y="217717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DF5FAB3-A66C-4372-9EFA-251841129054}"/>
              </a:ext>
            </a:extLst>
          </p:cNvPr>
          <p:cNvSpPr/>
          <p:nvPr/>
        </p:nvSpPr>
        <p:spPr>
          <a:xfrm>
            <a:off x="8488261" y="269029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50FCC23-C6BF-4287-93E5-35FFF7EB9D2E}"/>
              </a:ext>
            </a:extLst>
          </p:cNvPr>
          <p:cNvSpPr/>
          <p:nvPr/>
        </p:nvSpPr>
        <p:spPr>
          <a:xfrm>
            <a:off x="8640661" y="291819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D77668B-9E6F-423C-80AC-0B1C213B74B6}"/>
              </a:ext>
            </a:extLst>
          </p:cNvPr>
          <p:cNvSpPr/>
          <p:nvPr/>
        </p:nvSpPr>
        <p:spPr>
          <a:xfrm>
            <a:off x="8793061" y="275181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D5573F7-ABAC-4C4F-B347-298A99424399}"/>
              </a:ext>
            </a:extLst>
          </p:cNvPr>
          <p:cNvSpPr/>
          <p:nvPr/>
        </p:nvSpPr>
        <p:spPr>
          <a:xfrm>
            <a:off x="8945461" y="248476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EA0FC93-433F-49B7-88BA-FA997B5BB035}"/>
              </a:ext>
            </a:extLst>
          </p:cNvPr>
          <p:cNvSpPr/>
          <p:nvPr/>
        </p:nvSpPr>
        <p:spPr>
          <a:xfrm>
            <a:off x="9097861" y="322439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144063-1220-4010-A193-AB7554F66216}"/>
              </a:ext>
            </a:extLst>
          </p:cNvPr>
          <p:cNvCxnSpPr>
            <a:cxnSpLocks/>
          </p:cNvCxnSpPr>
          <p:nvPr/>
        </p:nvCxnSpPr>
        <p:spPr>
          <a:xfrm>
            <a:off x="7568362" y="2090483"/>
            <a:ext cx="1760820" cy="12930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E794ACB-A42D-4D5A-8553-8CCAFE5855B1}"/>
              </a:ext>
            </a:extLst>
          </p:cNvPr>
          <p:cNvSpPr txBox="1"/>
          <p:nvPr/>
        </p:nvSpPr>
        <p:spPr>
          <a:xfrm>
            <a:off x="4001548" y="3490166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6DE740-AD0D-42EB-885A-BB553F59F475}"/>
              </a:ext>
            </a:extLst>
          </p:cNvPr>
          <p:cNvSpPr txBox="1"/>
          <p:nvPr/>
        </p:nvSpPr>
        <p:spPr>
          <a:xfrm>
            <a:off x="1034641" y="174189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699846-BA86-4BB3-ACDA-87AD0CDB929E}"/>
              </a:ext>
            </a:extLst>
          </p:cNvPr>
          <p:cNvSpPr txBox="1"/>
          <p:nvPr/>
        </p:nvSpPr>
        <p:spPr>
          <a:xfrm>
            <a:off x="9862753" y="3400074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E12D58-022B-4254-AEF0-63F7B75B2A9D}"/>
              </a:ext>
            </a:extLst>
          </p:cNvPr>
          <p:cNvSpPr txBox="1"/>
          <p:nvPr/>
        </p:nvSpPr>
        <p:spPr>
          <a:xfrm>
            <a:off x="6895846" y="1651805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/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743BCF-D6DB-49FF-B8AA-B19F0736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077" y="1647465"/>
                <a:ext cx="375423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265DD02-BBC3-475F-89E1-B417F30B031F}"/>
              </a:ext>
            </a:extLst>
          </p:cNvPr>
          <p:cNvCxnSpPr/>
          <p:nvPr/>
        </p:nvCxnSpPr>
        <p:spPr>
          <a:xfrm>
            <a:off x="7775552" y="4638997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CF4C1A9-B159-4B97-A279-E0C176376B7D}"/>
              </a:ext>
            </a:extLst>
          </p:cNvPr>
          <p:cNvCxnSpPr>
            <a:cxnSpLocks/>
          </p:cNvCxnSpPr>
          <p:nvPr/>
        </p:nvCxnSpPr>
        <p:spPr>
          <a:xfrm flipH="1">
            <a:off x="7775552" y="6417463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547DC646-3413-45AE-A3CC-71BA701C1DA6}"/>
              </a:ext>
            </a:extLst>
          </p:cNvPr>
          <p:cNvSpPr/>
          <p:nvPr/>
        </p:nvSpPr>
        <p:spPr>
          <a:xfrm>
            <a:off x="8339013" y="490872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0BF8F79-CB2A-4276-AB15-645710BC85CA}"/>
              </a:ext>
            </a:extLst>
          </p:cNvPr>
          <p:cNvSpPr/>
          <p:nvPr/>
        </p:nvSpPr>
        <p:spPr>
          <a:xfrm>
            <a:off x="8491413" y="540507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D0374A2-EB8E-4AFD-B0A2-882689254A3A}"/>
              </a:ext>
            </a:extLst>
          </p:cNvPr>
          <p:cNvSpPr/>
          <p:nvPr/>
        </p:nvSpPr>
        <p:spPr>
          <a:xfrm>
            <a:off x="8643813" y="5104467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96F8CC-6C2C-430B-98A2-BB2CA465D666}"/>
              </a:ext>
            </a:extLst>
          </p:cNvPr>
          <p:cNvSpPr/>
          <p:nvPr/>
        </p:nvSpPr>
        <p:spPr>
          <a:xfrm>
            <a:off x="8796213" y="5617594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F373C1F-6450-4FFC-B2D6-30A63B9CCD14}"/>
              </a:ext>
            </a:extLst>
          </p:cNvPr>
          <p:cNvSpPr/>
          <p:nvPr/>
        </p:nvSpPr>
        <p:spPr>
          <a:xfrm>
            <a:off x="9101013" y="567911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5DC93B7-8D3D-4ACC-8E94-D9B49378B769}"/>
              </a:ext>
            </a:extLst>
          </p:cNvPr>
          <p:cNvSpPr/>
          <p:nvPr/>
        </p:nvSpPr>
        <p:spPr>
          <a:xfrm>
            <a:off x="9405813" y="615169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4DDE27B-3022-4B0F-BA64-EC1FC311CC60}"/>
              </a:ext>
            </a:extLst>
          </p:cNvPr>
          <p:cNvCxnSpPr>
            <a:cxnSpLocks/>
          </p:cNvCxnSpPr>
          <p:nvPr/>
        </p:nvCxnSpPr>
        <p:spPr>
          <a:xfrm>
            <a:off x="8031061" y="4613102"/>
            <a:ext cx="1606073" cy="169775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6D8A245-EA50-4D06-9C25-15E3ADD1DC4B}"/>
              </a:ext>
            </a:extLst>
          </p:cNvPr>
          <p:cNvSpPr txBox="1"/>
          <p:nvPr/>
        </p:nvSpPr>
        <p:spPr>
          <a:xfrm>
            <a:off x="7203798" y="4579102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0A1DD29-A39C-4CAB-912E-B6A67A16BC73}"/>
              </a:ext>
            </a:extLst>
          </p:cNvPr>
          <p:cNvSpPr txBox="1"/>
          <p:nvPr/>
        </p:nvSpPr>
        <p:spPr>
          <a:xfrm>
            <a:off x="10114081" y="6413009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0F00508-ABFE-49B9-B416-D089AE115972}"/>
                  </a:ext>
                </a:extLst>
              </p:cNvPr>
              <p:cNvSpPr txBox="1"/>
              <p:nvPr/>
            </p:nvSpPr>
            <p:spPr>
              <a:xfrm>
                <a:off x="9563762" y="4528950"/>
                <a:ext cx="2538965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0F00508-ABFE-49B9-B416-D089AE115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62" y="4528950"/>
                <a:ext cx="2538965" cy="380938"/>
              </a:xfrm>
              <a:prstGeom prst="rect">
                <a:avLst/>
              </a:prstGeom>
              <a:blipFill>
                <a:blip r:embed="rId4"/>
                <a:stretch>
                  <a:fillRect t="-1613" r="-9375"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Oval 144">
            <a:extLst>
              <a:ext uri="{FF2B5EF4-FFF2-40B4-BE49-F238E27FC236}">
                <a16:creationId xmlns:a16="http://schemas.microsoft.com/office/drawing/2014/main" id="{C3649956-30E0-4AD3-99FA-A6E398566785}"/>
              </a:ext>
            </a:extLst>
          </p:cNvPr>
          <p:cNvSpPr/>
          <p:nvPr/>
        </p:nvSpPr>
        <p:spPr>
          <a:xfrm>
            <a:off x="8166682" y="4560896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7C883D5-FE99-49A5-BD94-6F4AD14A9F94}"/>
              </a:ext>
            </a:extLst>
          </p:cNvPr>
          <p:cNvSpPr/>
          <p:nvPr/>
        </p:nvSpPr>
        <p:spPr>
          <a:xfrm>
            <a:off x="8928682" y="5834625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9DBFD34-FACE-4EB0-94A1-60D5E2DE56E4}"/>
              </a:ext>
            </a:extLst>
          </p:cNvPr>
          <p:cNvSpPr/>
          <p:nvPr/>
        </p:nvSpPr>
        <p:spPr>
          <a:xfrm>
            <a:off x="9233482" y="5401193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4B4B5A1-9F4D-4AB5-8BEB-C25100546F8B}"/>
              </a:ext>
            </a:extLst>
          </p:cNvPr>
          <p:cNvSpPr txBox="1"/>
          <p:nvPr/>
        </p:nvSpPr>
        <p:spPr>
          <a:xfrm>
            <a:off x="10094150" y="6402139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C3910CA-F30A-44DC-B71B-8F1E07A175AF}"/>
              </a:ext>
            </a:extLst>
          </p:cNvPr>
          <p:cNvCxnSpPr/>
          <p:nvPr/>
        </p:nvCxnSpPr>
        <p:spPr>
          <a:xfrm>
            <a:off x="1593208" y="4613102"/>
            <a:ext cx="0" cy="177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A0118C-B99B-4127-83DF-C1FF6A2A6716}"/>
              </a:ext>
            </a:extLst>
          </p:cNvPr>
          <p:cNvCxnSpPr>
            <a:cxnSpLocks/>
          </p:cNvCxnSpPr>
          <p:nvPr/>
        </p:nvCxnSpPr>
        <p:spPr>
          <a:xfrm flipH="1">
            <a:off x="1593208" y="6391568"/>
            <a:ext cx="24649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FD51D684-D91A-43DA-B561-CBFFF1F77023}"/>
              </a:ext>
            </a:extLst>
          </p:cNvPr>
          <p:cNvSpPr/>
          <p:nvPr/>
        </p:nvSpPr>
        <p:spPr>
          <a:xfrm>
            <a:off x="2004269" y="4545871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9C17F2F-EBFD-4F0D-A8F5-CA395937B35F}"/>
              </a:ext>
            </a:extLst>
          </p:cNvPr>
          <p:cNvSpPr/>
          <p:nvPr/>
        </p:nvSpPr>
        <p:spPr>
          <a:xfrm>
            <a:off x="2156669" y="488282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278EE08-B46E-4426-878C-9D28474CF876}"/>
              </a:ext>
            </a:extLst>
          </p:cNvPr>
          <p:cNvSpPr/>
          <p:nvPr/>
        </p:nvSpPr>
        <p:spPr>
          <a:xfrm>
            <a:off x="2309069" y="537917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8B0A9C2-71E5-44B1-AF78-E69FDE45038E}"/>
              </a:ext>
            </a:extLst>
          </p:cNvPr>
          <p:cNvSpPr/>
          <p:nvPr/>
        </p:nvSpPr>
        <p:spPr>
          <a:xfrm>
            <a:off x="2461469" y="5078572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C09CB68-C6DE-4BFE-AA26-DC600CDEE2D6}"/>
              </a:ext>
            </a:extLst>
          </p:cNvPr>
          <p:cNvSpPr/>
          <p:nvPr/>
        </p:nvSpPr>
        <p:spPr>
          <a:xfrm>
            <a:off x="2613869" y="5591699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BA530F9-446E-424D-A883-D48FA67170CE}"/>
              </a:ext>
            </a:extLst>
          </p:cNvPr>
          <p:cNvSpPr/>
          <p:nvPr/>
        </p:nvSpPr>
        <p:spPr>
          <a:xfrm>
            <a:off x="2766269" y="5819600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A425A93-5AF6-46FD-B267-019362E5665B}"/>
              </a:ext>
            </a:extLst>
          </p:cNvPr>
          <p:cNvSpPr/>
          <p:nvPr/>
        </p:nvSpPr>
        <p:spPr>
          <a:xfrm>
            <a:off x="2918669" y="565321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F41759-0B49-4EF1-8DFA-E5BB790E2A14}"/>
              </a:ext>
            </a:extLst>
          </p:cNvPr>
          <p:cNvSpPr/>
          <p:nvPr/>
        </p:nvSpPr>
        <p:spPr>
          <a:xfrm>
            <a:off x="3071069" y="538616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C64EBAF-7A58-4187-9DE8-4F68F4123E83}"/>
              </a:ext>
            </a:extLst>
          </p:cNvPr>
          <p:cNvSpPr/>
          <p:nvPr/>
        </p:nvSpPr>
        <p:spPr>
          <a:xfrm>
            <a:off x="3223469" y="6125798"/>
            <a:ext cx="109056" cy="10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42F7D7B-D31A-415F-B290-EDCF33D0655C}"/>
              </a:ext>
            </a:extLst>
          </p:cNvPr>
          <p:cNvCxnSpPr>
            <a:cxnSpLocks/>
          </p:cNvCxnSpPr>
          <p:nvPr/>
        </p:nvCxnSpPr>
        <p:spPr>
          <a:xfrm>
            <a:off x="1693970" y="4991885"/>
            <a:ext cx="1760820" cy="12930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2DF65D3-0C51-46A4-8252-C657AEC40D15}"/>
              </a:ext>
            </a:extLst>
          </p:cNvPr>
          <p:cNvSpPr txBox="1"/>
          <p:nvPr/>
        </p:nvSpPr>
        <p:spPr>
          <a:xfrm>
            <a:off x="1021454" y="4553207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B03EB7F-75CE-450D-BEF3-B968F3DFD4F0}"/>
              </a:ext>
            </a:extLst>
          </p:cNvPr>
          <p:cNvSpPr txBox="1"/>
          <p:nvPr/>
        </p:nvSpPr>
        <p:spPr>
          <a:xfrm>
            <a:off x="3931737" y="6387114"/>
            <a:ext cx="46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78D0AE3-8F3B-4706-98C8-BAEDBA8D5BDC}"/>
              </a:ext>
            </a:extLst>
          </p:cNvPr>
          <p:cNvCxnSpPr>
            <a:cxnSpLocks/>
          </p:cNvCxnSpPr>
          <p:nvPr/>
        </p:nvCxnSpPr>
        <p:spPr>
          <a:xfrm>
            <a:off x="2057574" y="4667510"/>
            <a:ext cx="0" cy="6007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4EACF9A-D7E2-446B-9120-6A85DC27C644}"/>
              </a:ext>
            </a:extLst>
          </p:cNvPr>
          <p:cNvCxnSpPr>
            <a:cxnSpLocks/>
            <a:stCxn id="97" idx="4"/>
          </p:cNvCxnSpPr>
          <p:nvPr/>
        </p:nvCxnSpPr>
        <p:spPr>
          <a:xfrm>
            <a:off x="2211197" y="4991885"/>
            <a:ext cx="0" cy="3872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EBD4BE1-BCD3-4339-9CA7-6D4FEFA40874}"/>
              </a:ext>
            </a:extLst>
          </p:cNvPr>
          <p:cNvCxnSpPr>
            <a:cxnSpLocks/>
            <a:stCxn id="99" idx="4"/>
          </p:cNvCxnSpPr>
          <p:nvPr/>
        </p:nvCxnSpPr>
        <p:spPr>
          <a:xfrm flipH="1">
            <a:off x="2508425" y="5187628"/>
            <a:ext cx="7572" cy="398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27258D3-FEAA-4FCC-8F01-C19DB98BFECA}"/>
              </a:ext>
            </a:extLst>
          </p:cNvPr>
          <p:cNvCxnSpPr>
            <a:cxnSpLocks/>
            <a:stCxn id="103" idx="4"/>
          </p:cNvCxnSpPr>
          <p:nvPr/>
        </p:nvCxnSpPr>
        <p:spPr>
          <a:xfrm flipH="1">
            <a:off x="3124375" y="5495224"/>
            <a:ext cx="1222" cy="541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7CC828-5A7B-43DD-9CD2-E406E129B26A}"/>
              </a:ext>
            </a:extLst>
          </p:cNvPr>
          <p:cNvCxnSpPr>
            <a:cxnSpLocks/>
            <a:stCxn id="102" idx="4"/>
          </p:cNvCxnSpPr>
          <p:nvPr/>
        </p:nvCxnSpPr>
        <p:spPr>
          <a:xfrm>
            <a:off x="2973197" y="5762274"/>
            <a:ext cx="5127" cy="179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4C72A51-4CE0-4C64-B07D-6CFB7582DB33}"/>
                  </a:ext>
                </a:extLst>
              </p:cNvPr>
              <p:cNvSpPr txBox="1"/>
              <p:nvPr/>
            </p:nvSpPr>
            <p:spPr>
              <a:xfrm>
                <a:off x="3557366" y="4498117"/>
                <a:ext cx="116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4C72A51-4CE0-4C64-B07D-6CFB7582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66" y="4498117"/>
                <a:ext cx="1168460" cy="369332"/>
              </a:xfrm>
              <a:prstGeom prst="rect">
                <a:avLst/>
              </a:prstGeom>
              <a:blipFill>
                <a:blip r:embed="rId5"/>
                <a:stretch>
                  <a:fillRect r="-2094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269CB3F-BF23-44E9-86FA-AD2B8629D2E5}"/>
                  </a:ext>
                </a:extLst>
              </p:cNvPr>
              <p:cNvSpPr txBox="1"/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269CB3F-BF23-44E9-86FA-AD2B8629D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185" y="1697652"/>
                <a:ext cx="141019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49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Conventional parameter estimation - cons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25852-C66F-43B0-B671-BBD669D8376A}"/>
              </a:ext>
            </a:extLst>
          </p:cNvPr>
          <p:cNvSpPr txBox="1"/>
          <p:nvPr/>
        </p:nvSpPr>
        <p:spPr>
          <a:xfrm>
            <a:off x="250371" y="2053795"/>
            <a:ext cx="11691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Sub-optimal solutions</a:t>
            </a:r>
            <a:r>
              <a:rPr lang="en-US" sz="2400" dirty="0"/>
              <a:t> are often found corresponding to a </a:t>
            </a:r>
            <a:r>
              <a:rPr lang="en-US" sz="2400" b="1" dirty="0"/>
              <a:t>local minimum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procedure must be </a:t>
            </a:r>
            <a:r>
              <a:rPr lang="en-US" sz="2400" b="1" dirty="0"/>
              <a:t>repeated for each voxel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</a:t>
            </a:r>
            <a:r>
              <a:rPr lang="en-US" sz="2400" b="1" dirty="0"/>
              <a:t>extremely slow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Cab be </a:t>
            </a:r>
            <a:r>
              <a:rPr lang="en-US" sz="2400" b="1" dirty="0"/>
              <a:t>computationally very expensive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97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Machine learning as alternative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25852-C66F-43B0-B671-BBD669D8376A}"/>
              </a:ext>
            </a:extLst>
          </p:cNvPr>
          <p:cNvSpPr txBox="1"/>
          <p:nvPr/>
        </p:nvSpPr>
        <p:spPr>
          <a:xfrm>
            <a:off x="250371" y="1281437"/>
            <a:ext cx="11691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 </a:t>
            </a:r>
            <a:r>
              <a:rPr lang="en-US" sz="2400" dirty="0"/>
              <a:t>and more specifically </a:t>
            </a:r>
            <a:r>
              <a:rPr lang="en-US" sz="2400" b="1" dirty="0"/>
              <a:t>deep learning (DL) </a:t>
            </a:r>
            <a:r>
              <a:rPr lang="en-US" sz="2400" dirty="0"/>
              <a:t>proposed as an </a:t>
            </a:r>
            <a:r>
              <a:rPr lang="en-US" sz="2400" b="1" dirty="0"/>
              <a:t>alternative to overcome</a:t>
            </a:r>
            <a:r>
              <a:rPr lang="en-US" sz="2400" dirty="0"/>
              <a:t> some </a:t>
            </a:r>
            <a:r>
              <a:rPr lang="en-US" sz="2400" b="1" dirty="0"/>
              <a:t>conventional parameter estimation limitations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</a:t>
            </a:r>
            <a:r>
              <a:rPr lang="en-US" sz="2400" b="1" dirty="0"/>
              <a:t>trained off-line</a:t>
            </a:r>
            <a:r>
              <a:rPr lang="en-US" sz="2400" dirty="0"/>
              <a:t> and then </a:t>
            </a:r>
            <a:r>
              <a:rPr lang="en-US" sz="2400" b="1" dirty="0"/>
              <a:t>deployed almost instantaneously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Offer </a:t>
            </a:r>
            <a:r>
              <a:rPr lang="en-US" sz="2400" b="1" dirty="0"/>
              <a:t>more stable solutions</a:t>
            </a:r>
            <a:r>
              <a:rPr lang="en-US" sz="2400" dirty="0"/>
              <a:t> when trained accurately.</a:t>
            </a:r>
          </a:p>
        </p:txBody>
      </p:sp>
    </p:spTree>
    <p:extLst>
      <p:ext uri="{BB962C8B-B14F-4D97-AF65-F5344CB8AC3E}">
        <p14:creationId xmlns:p14="http://schemas.microsoft.com/office/powerpoint/2010/main" val="359721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ML-based parameter estimation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823A3-DBB4-4EBF-BA3C-93F692AE6D4D}"/>
              </a:ext>
            </a:extLst>
          </p:cNvPr>
          <p:cNvSpPr txBox="1"/>
          <p:nvPr/>
        </p:nvSpPr>
        <p:spPr>
          <a:xfrm>
            <a:off x="250371" y="1308071"/>
            <a:ext cx="116912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statement (supervised learning):</a:t>
            </a:r>
          </a:p>
          <a:p>
            <a:endParaRPr lang="en-US" sz="2400" dirty="0"/>
          </a:p>
          <a:p>
            <a:r>
              <a:rPr lang="en-US" sz="2400" dirty="0"/>
              <a:t>We need to </a:t>
            </a:r>
            <a:r>
              <a:rPr lang="en-US" sz="2400" b="1" dirty="0"/>
              <a:t>learn a function</a:t>
            </a:r>
            <a:r>
              <a:rPr lang="en-US" sz="2400" dirty="0"/>
              <a:t> (1) that can </a:t>
            </a:r>
            <a:r>
              <a:rPr lang="en-US" sz="2400" b="1" dirty="0"/>
              <a:t>predict the parameters of interest</a:t>
            </a:r>
            <a:r>
              <a:rPr lang="en-US" sz="2400" dirty="0"/>
              <a:t> (2) </a:t>
            </a:r>
            <a:r>
              <a:rPr lang="en-US" sz="2400" b="1" dirty="0"/>
              <a:t>from the data observed</a:t>
            </a:r>
            <a:r>
              <a:rPr lang="en-US" sz="2400" dirty="0"/>
              <a:t> (3), given a </a:t>
            </a:r>
            <a:r>
              <a:rPr lang="en-US" sz="2400" b="1" dirty="0"/>
              <a:t>set of observed data and parameters of interest pairs</a:t>
            </a:r>
            <a:r>
              <a:rPr lang="en-US" sz="2400" dirty="0"/>
              <a:t> (4) exampling the relation between the two.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Let’s break it down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799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ML-based parameter estimation – key ingredients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1C758-C605-48E6-B0A5-D526528C4D38}"/>
              </a:ext>
            </a:extLst>
          </p:cNvPr>
          <p:cNvSpPr txBox="1"/>
          <p:nvPr/>
        </p:nvSpPr>
        <p:spPr>
          <a:xfrm>
            <a:off x="303638" y="952959"/>
            <a:ext cx="515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 and connected parameters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8DC3E4-BEE8-455B-8D58-E4AB0C61AFE7}"/>
              </a:ext>
            </a:extLst>
          </p:cNvPr>
          <p:cNvGrpSpPr/>
          <p:nvPr/>
        </p:nvGrpSpPr>
        <p:grpSpPr>
          <a:xfrm>
            <a:off x="859356" y="1868583"/>
            <a:ext cx="2020884" cy="1324402"/>
            <a:chOff x="183259" y="1523152"/>
            <a:chExt cx="3373077" cy="22105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9A36B0-19B1-4B61-AFC7-00CEEA51BB0D}"/>
                </a:ext>
              </a:extLst>
            </p:cNvPr>
            <p:cNvCxnSpPr/>
            <p:nvPr/>
          </p:nvCxnSpPr>
          <p:spPr>
            <a:xfrm>
              <a:off x="755013" y="1590383"/>
              <a:ext cx="0" cy="17784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4AB49B-2F14-47D3-BC92-B918A5612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013" y="3368849"/>
              <a:ext cx="246496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DA80A4-9A75-4D0B-8EAD-84F408505302}"/>
                </a:ext>
              </a:extLst>
            </p:cNvPr>
            <p:cNvSpPr/>
            <p:nvPr/>
          </p:nvSpPr>
          <p:spPr>
            <a:xfrm>
              <a:off x="1166074" y="1523152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CE4FF2-4CDE-46E6-99D4-96B5CFB7F038}"/>
                </a:ext>
              </a:extLst>
            </p:cNvPr>
            <p:cNvSpPr/>
            <p:nvPr/>
          </p:nvSpPr>
          <p:spPr>
            <a:xfrm>
              <a:off x="1318474" y="1860110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061E62-FFD2-43D8-BE39-B66DD638169B}"/>
                </a:ext>
              </a:extLst>
            </p:cNvPr>
            <p:cNvSpPr/>
            <p:nvPr/>
          </p:nvSpPr>
          <p:spPr>
            <a:xfrm>
              <a:off x="1470874" y="235645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C8A3D9-4C4F-4665-B884-591C19469D8E}"/>
                </a:ext>
              </a:extLst>
            </p:cNvPr>
            <p:cNvSpPr/>
            <p:nvPr/>
          </p:nvSpPr>
          <p:spPr>
            <a:xfrm>
              <a:off x="1623274" y="205585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2EBA45-6576-4D40-B48D-362B2FC92E06}"/>
                </a:ext>
              </a:extLst>
            </p:cNvPr>
            <p:cNvSpPr/>
            <p:nvPr/>
          </p:nvSpPr>
          <p:spPr>
            <a:xfrm>
              <a:off x="1775674" y="2568980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6D992-1B19-4B20-85AF-E84CD0517550}"/>
                </a:ext>
              </a:extLst>
            </p:cNvPr>
            <p:cNvSpPr/>
            <p:nvPr/>
          </p:nvSpPr>
          <p:spPr>
            <a:xfrm>
              <a:off x="1928074" y="2796881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E8F8F6-B4EB-4391-85F3-86835B6F8FAF}"/>
                </a:ext>
              </a:extLst>
            </p:cNvPr>
            <p:cNvSpPr/>
            <p:nvPr/>
          </p:nvSpPr>
          <p:spPr>
            <a:xfrm>
              <a:off x="2080474" y="263049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012EB4-AB3C-41D5-884A-C7E52316B253}"/>
                </a:ext>
              </a:extLst>
            </p:cNvPr>
            <p:cNvSpPr/>
            <p:nvPr/>
          </p:nvSpPr>
          <p:spPr>
            <a:xfrm>
              <a:off x="2232874" y="236344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D04673-381E-4752-A39C-C2FE701DB3FD}"/>
                </a:ext>
              </a:extLst>
            </p:cNvPr>
            <p:cNvSpPr/>
            <p:nvPr/>
          </p:nvSpPr>
          <p:spPr>
            <a:xfrm>
              <a:off x="2385274" y="310307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2A3A77-8EAE-4231-9D3F-6B55AE1D33E6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22" y="1564488"/>
              <a:ext cx="1606073" cy="169775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1C773E-303D-49C3-8A2B-D747A83DD525}"/>
                </a:ext>
              </a:extLst>
            </p:cNvPr>
            <p:cNvSpPr txBox="1"/>
            <p:nvPr/>
          </p:nvSpPr>
          <p:spPr>
            <a:xfrm>
              <a:off x="183259" y="1530488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027B10-F57C-4725-A712-CAC3C58B54A0}"/>
                </a:ext>
              </a:extLst>
            </p:cNvPr>
            <p:cNvSpPr txBox="1"/>
            <p:nvPr/>
          </p:nvSpPr>
          <p:spPr>
            <a:xfrm>
              <a:off x="3093542" y="3364395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D5E9C6-04A4-473E-BFA2-089C87609A16}"/>
              </a:ext>
            </a:extLst>
          </p:cNvPr>
          <p:cNvGrpSpPr/>
          <p:nvPr/>
        </p:nvGrpSpPr>
        <p:grpSpPr>
          <a:xfrm>
            <a:off x="2880240" y="1893348"/>
            <a:ext cx="2020884" cy="1320008"/>
            <a:chOff x="7183867" y="4568232"/>
            <a:chExt cx="3373077" cy="220323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EE3138-1834-4C9F-B038-4165E4DDAFC9}"/>
                </a:ext>
              </a:extLst>
            </p:cNvPr>
            <p:cNvCxnSpPr/>
            <p:nvPr/>
          </p:nvCxnSpPr>
          <p:spPr>
            <a:xfrm>
              <a:off x="7755621" y="4628127"/>
              <a:ext cx="0" cy="17784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E019C47-3833-48F7-8D11-E84E34143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5621" y="6406593"/>
              <a:ext cx="246496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2CFA4-2F5D-4A5F-B3CB-4A6D8E60D32C}"/>
                </a:ext>
              </a:extLst>
            </p:cNvPr>
            <p:cNvSpPr/>
            <p:nvPr/>
          </p:nvSpPr>
          <p:spPr>
            <a:xfrm>
              <a:off x="8155986" y="5454357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ED41-0279-4E5A-9912-3C9CB0F9CFDF}"/>
                </a:ext>
              </a:extLst>
            </p:cNvPr>
            <p:cNvSpPr/>
            <p:nvPr/>
          </p:nvSpPr>
          <p:spPr>
            <a:xfrm>
              <a:off x="8319082" y="579449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97044C-98C2-47FA-AADF-55A45C1115E4}"/>
                </a:ext>
              </a:extLst>
            </p:cNvPr>
            <p:cNvSpPr/>
            <p:nvPr/>
          </p:nvSpPr>
          <p:spPr>
            <a:xfrm>
              <a:off x="8471482" y="539420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AE7BB5-BCD8-4A55-836D-99BE71D6FD5B}"/>
                </a:ext>
              </a:extLst>
            </p:cNvPr>
            <p:cNvSpPr/>
            <p:nvPr/>
          </p:nvSpPr>
          <p:spPr>
            <a:xfrm>
              <a:off x="8623882" y="591034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98D7B7-DEF3-4088-B4A6-F9360C4E74D8}"/>
                </a:ext>
              </a:extLst>
            </p:cNvPr>
            <p:cNvSpPr/>
            <p:nvPr/>
          </p:nvSpPr>
          <p:spPr>
            <a:xfrm>
              <a:off x="8776282" y="5606724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AA5AD4-08BB-4273-B236-E6D31579963E}"/>
                </a:ext>
              </a:extLst>
            </p:cNvPr>
            <p:cNvSpPr/>
            <p:nvPr/>
          </p:nvSpPr>
          <p:spPr>
            <a:xfrm>
              <a:off x="8928682" y="5834625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7689F-1869-4F80-8C05-D0AF7547B4A5}"/>
                </a:ext>
              </a:extLst>
            </p:cNvPr>
            <p:cNvSpPr/>
            <p:nvPr/>
          </p:nvSpPr>
          <p:spPr>
            <a:xfrm>
              <a:off x="9081082" y="566824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779A4E-44D8-4847-B510-1291FD55398D}"/>
                </a:ext>
              </a:extLst>
            </p:cNvPr>
            <p:cNvSpPr/>
            <p:nvPr/>
          </p:nvSpPr>
          <p:spPr>
            <a:xfrm>
              <a:off x="9255770" y="623108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A6A009F-7185-42BE-A259-9EE359D6AB5E}"/>
                </a:ext>
              </a:extLst>
            </p:cNvPr>
            <p:cNvSpPr/>
            <p:nvPr/>
          </p:nvSpPr>
          <p:spPr>
            <a:xfrm>
              <a:off x="9385882" y="5901125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B25EA9-DEAA-4A4A-9E05-A7E3060C91B9}"/>
                </a:ext>
              </a:extLst>
            </p:cNvPr>
            <p:cNvCxnSpPr>
              <a:cxnSpLocks/>
            </p:cNvCxnSpPr>
            <p:nvPr/>
          </p:nvCxnSpPr>
          <p:spPr>
            <a:xfrm>
              <a:off x="7832081" y="5360179"/>
              <a:ext cx="1902555" cy="92669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2DBCC1-0DA4-453C-9789-27D126A682FF}"/>
                </a:ext>
              </a:extLst>
            </p:cNvPr>
            <p:cNvSpPr txBox="1"/>
            <p:nvPr/>
          </p:nvSpPr>
          <p:spPr>
            <a:xfrm>
              <a:off x="7183867" y="4568232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6CAAF5-2250-4ED7-A7B9-0FA6B527896B}"/>
                </a:ext>
              </a:extLst>
            </p:cNvPr>
            <p:cNvSpPr txBox="1"/>
            <p:nvPr/>
          </p:nvSpPr>
          <p:spPr>
            <a:xfrm>
              <a:off x="10094150" y="6402139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77666FB-73E2-490B-9D22-32DFCA6DBF89}"/>
              </a:ext>
            </a:extLst>
          </p:cNvPr>
          <p:cNvSpPr txBox="1"/>
          <p:nvPr/>
        </p:nvSpPr>
        <p:spPr>
          <a:xfrm>
            <a:off x="4555330" y="2169671"/>
            <a:ext cx="90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9A4DBD-D831-4F70-9D6E-8929CA2B6942}"/>
                  </a:ext>
                </a:extLst>
              </p:cNvPr>
              <p:cNvSpPr txBox="1"/>
              <p:nvPr/>
            </p:nvSpPr>
            <p:spPr>
              <a:xfrm>
                <a:off x="1194809" y="3120025"/>
                <a:ext cx="1002647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9A4DBD-D831-4F70-9D6E-8929CA2B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09" y="3120025"/>
                <a:ext cx="1002647" cy="380938"/>
              </a:xfrm>
              <a:prstGeom prst="rect">
                <a:avLst/>
              </a:prstGeom>
              <a:blipFill>
                <a:blip r:embed="rId2"/>
                <a:stretch>
                  <a:fillRect t="-1613" r="-12805"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5D611C-7A3B-47FF-BA67-E9A80882D0BE}"/>
                  </a:ext>
                </a:extLst>
              </p:cNvPr>
              <p:cNvSpPr txBox="1"/>
              <p:nvPr/>
            </p:nvSpPr>
            <p:spPr>
              <a:xfrm>
                <a:off x="3360314" y="3068978"/>
                <a:ext cx="1013291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5D611C-7A3B-47FF-BA67-E9A80882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14" y="3068978"/>
                <a:ext cx="1013291" cy="380938"/>
              </a:xfrm>
              <a:prstGeom prst="rect">
                <a:avLst/>
              </a:prstGeom>
              <a:blipFill>
                <a:blip r:embed="rId3"/>
                <a:stretch>
                  <a:fillRect t="-1587" r="-12651" b="-12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33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2566507"/>
            <a:ext cx="11691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explore different approaches of </a:t>
            </a:r>
            <a:r>
              <a:rPr lang="en-US" sz="2800" b="1" dirty="0"/>
              <a:t>estimating brain tissue microstructure parameters</a:t>
            </a:r>
            <a:r>
              <a:rPr lang="en-US" sz="2800" dirty="0"/>
              <a:t> from </a:t>
            </a:r>
            <a:r>
              <a:rPr lang="en-US" sz="2800" b="1" dirty="0"/>
              <a:t>diffusion MRI data</a:t>
            </a:r>
            <a:r>
              <a:rPr lang="en-US" sz="2800" dirty="0"/>
              <a:t>.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Aim of the project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2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ML-based parameter estimation – key ingredients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F1E9C-5FF5-44A7-B4C2-254666A7AA82}"/>
              </a:ext>
            </a:extLst>
          </p:cNvPr>
          <p:cNvSpPr txBox="1"/>
          <p:nvPr/>
        </p:nvSpPr>
        <p:spPr>
          <a:xfrm>
            <a:off x="197106" y="3607385"/>
            <a:ext cx="536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to measure closeness between estimated and true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12C3A-DDF4-4E72-9FC6-51AD156DA65A}"/>
              </a:ext>
            </a:extLst>
          </p:cNvPr>
          <p:cNvSpPr txBox="1"/>
          <p:nvPr/>
        </p:nvSpPr>
        <p:spPr>
          <a:xfrm>
            <a:off x="6428596" y="3607385"/>
            <a:ext cx="576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a systematic way to vary the function to improve the  estimation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1C758-C605-48E6-B0A5-D526528C4D38}"/>
              </a:ext>
            </a:extLst>
          </p:cNvPr>
          <p:cNvSpPr txBox="1"/>
          <p:nvPr/>
        </p:nvSpPr>
        <p:spPr>
          <a:xfrm>
            <a:off x="303638" y="952959"/>
            <a:ext cx="515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have some data and connected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1E097-4195-4519-ADFD-18D9E8620A53}"/>
              </a:ext>
            </a:extLst>
          </p:cNvPr>
          <p:cNvSpPr txBox="1"/>
          <p:nvPr/>
        </p:nvSpPr>
        <p:spPr>
          <a:xfrm>
            <a:off x="7248301" y="952959"/>
            <a:ext cx="4123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need a function which connects the two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8DC3E4-BEE8-455B-8D58-E4AB0C61AFE7}"/>
              </a:ext>
            </a:extLst>
          </p:cNvPr>
          <p:cNvGrpSpPr/>
          <p:nvPr/>
        </p:nvGrpSpPr>
        <p:grpSpPr>
          <a:xfrm>
            <a:off x="859356" y="1868583"/>
            <a:ext cx="2020884" cy="1324402"/>
            <a:chOff x="183259" y="1523152"/>
            <a:chExt cx="3373077" cy="22105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9A36B0-19B1-4B61-AFC7-00CEEA51BB0D}"/>
                </a:ext>
              </a:extLst>
            </p:cNvPr>
            <p:cNvCxnSpPr/>
            <p:nvPr/>
          </p:nvCxnSpPr>
          <p:spPr>
            <a:xfrm>
              <a:off x="755013" y="1590383"/>
              <a:ext cx="0" cy="17784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4AB49B-2F14-47D3-BC92-B918A5612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013" y="3368849"/>
              <a:ext cx="246496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DA80A4-9A75-4D0B-8EAD-84F408505302}"/>
                </a:ext>
              </a:extLst>
            </p:cNvPr>
            <p:cNvSpPr/>
            <p:nvPr/>
          </p:nvSpPr>
          <p:spPr>
            <a:xfrm>
              <a:off x="1166074" y="1523152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CE4FF2-4CDE-46E6-99D4-96B5CFB7F038}"/>
                </a:ext>
              </a:extLst>
            </p:cNvPr>
            <p:cNvSpPr/>
            <p:nvPr/>
          </p:nvSpPr>
          <p:spPr>
            <a:xfrm>
              <a:off x="1318474" y="1860110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061E62-FFD2-43D8-BE39-B66DD638169B}"/>
                </a:ext>
              </a:extLst>
            </p:cNvPr>
            <p:cNvSpPr/>
            <p:nvPr/>
          </p:nvSpPr>
          <p:spPr>
            <a:xfrm>
              <a:off x="1470874" y="235645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C8A3D9-4C4F-4665-B884-591C19469D8E}"/>
                </a:ext>
              </a:extLst>
            </p:cNvPr>
            <p:cNvSpPr/>
            <p:nvPr/>
          </p:nvSpPr>
          <p:spPr>
            <a:xfrm>
              <a:off x="1623274" y="205585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2EBA45-6576-4D40-B48D-362B2FC92E06}"/>
                </a:ext>
              </a:extLst>
            </p:cNvPr>
            <p:cNvSpPr/>
            <p:nvPr/>
          </p:nvSpPr>
          <p:spPr>
            <a:xfrm>
              <a:off x="1775674" y="2568980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6D992-1B19-4B20-85AF-E84CD0517550}"/>
                </a:ext>
              </a:extLst>
            </p:cNvPr>
            <p:cNvSpPr/>
            <p:nvPr/>
          </p:nvSpPr>
          <p:spPr>
            <a:xfrm>
              <a:off x="1928074" y="2796881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E8F8F6-B4EB-4391-85F3-86835B6F8FAF}"/>
                </a:ext>
              </a:extLst>
            </p:cNvPr>
            <p:cNvSpPr/>
            <p:nvPr/>
          </p:nvSpPr>
          <p:spPr>
            <a:xfrm>
              <a:off x="2080474" y="263049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012EB4-AB3C-41D5-884A-C7E52316B253}"/>
                </a:ext>
              </a:extLst>
            </p:cNvPr>
            <p:cNvSpPr/>
            <p:nvPr/>
          </p:nvSpPr>
          <p:spPr>
            <a:xfrm>
              <a:off x="2232874" y="236344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D04673-381E-4752-A39C-C2FE701DB3FD}"/>
                </a:ext>
              </a:extLst>
            </p:cNvPr>
            <p:cNvSpPr/>
            <p:nvPr/>
          </p:nvSpPr>
          <p:spPr>
            <a:xfrm>
              <a:off x="2385274" y="310307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2A3A77-8EAE-4231-9D3F-6B55AE1D33E6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22" y="1564488"/>
              <a:ext cx="1606073" cy="169775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1C773E-303D-49C3-8A2B-D747A83DD525}"/>
                </a:ext>
              </a:extLst>
            </p:cNvPr>
            <p:cNvSpPr txBox="1"/>
            <p:nvPr/>
          </p:nvSpPr>
          <p:spPr>
            <a:xfrm>
              <a:off x="183259" y="1530488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027B10-F57C-4725-A712-CAC3C58B54A0}"/>
                </a:ext>
              </a:extLst>
            </p:cNvPr>
            <p:cNvSpPr txBox="1"/>
            <p:nvPr/>
          </p:nvSpPr>
          <p:spPr>
            <a:xfrm>
              <a:off x="3093542" y="3364395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D5E9C6-04A4-473E-BFA2-089C87609A16}"/>
              </a:ext>
            </a:extLst>
          </p:cNvPr>
          <p:cNvGrpSpPr/>
          <p:nvPr/>
        </p:nvGrpSpPr>
        <p:grpSpPr>
          <a:xfrm>
            <a:off x="2880240" y="1893348"/>
            <a:ext cx="2020884" cy="1320008"/>
            <a:chOff x="7183867" y="4568232"/>
            <a:chExt cx="3373077" cy="220323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EE3138-1834-4C9F-B038-4165E4DDAFC9}"/>
                </a:ext>
              </a:extLst>
            </p:cNvPr>
            <p:cNvCxnSpPr/>
            <p:nvPr/>
          </p:nvCxnSpPr>
          <p:spPr>
            <a:xfrm>
              <a:off x="7755621" y="4628127"/>
              <a:ext cx="0" cy="17784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E019C47-3833-48F7-8D11-E84E34143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5621" y="6406593"/>
              <a:ext cx="246496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2CFA4-2F5D-4A5F-B3CB-4A6D8E60D32C}"/>
                </a:ext>
              </a:extLst>
            </p:cNvPr>
            <p:cNvSpPr/>
            <p:nvPr/>
          </p:nvSpPr>
          <p:spPr>
            <a:xfrm>
              <a:off x="8155986" y="5454357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ED41-0279-4E5A-9912-3C9CB0F9CFDF}"/>
                </a:ext>
              </a:extLst>
            </p:cNvPr>
            <p:cNvSpPr/>
            <p:nvPr/>
          </p:nvSpPr>
          <p:spPr>
            <a:xfrm>
              <a:off x="8319082" y="5794499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97044C-98C2-47FA-AADF-55A45C1115E4}"/>
                </a:ext>
              </a:extLst>
            </p:cNvPr>
            <p:cNvSpPr/>
            <p:nvPr/>
          </p:nvSpPr>
          <p:spPr>
            <a:xfrm>
              <a:off x="8471482" y="539420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AE7BB5-BCD8-4A55-836D-99BE71D6FD5B}"/>
                </a:ext>
              </a:extLst>
            </p:cNvPr>
            <p:cNvSpPr/>
            <p:nvPr/>
          </p:nvSpPr>
          <p:spPr>
            <a:xfrm>
              <a:off x="8623882" y="591034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98D7B7-DEF3-4088-B4A6-F9360C4E74D8}"/>
                </a:ext>
              </a:extLst>
            </p:cNvPr>
            <p:cNvSpPr/>
            <p:nvPr/>
          </p:nvSpPr>
          <p:spPr>
            <a:xfrm>
              <a:off x="8776282" y="5606724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AA5AD4-08BB-4273-B236-E6D31579963E}"/>
                </a:ext>
              </a:extLst>
            </p:cNvPr>
            <p:cNvSpPr/>
            <p:nvPr/>
          </p:nvSpPr>
          <p:spPr>
            <a:xfrm>
              <a:off x="8928682" y="5834625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7689F-1869-4F80-8C05-D0AF7547B4A5}"/>
                </a:ext>
              </a:extLst>
            </p:cNvPr>
            <p:cNvSpPr/>
            <p:nvPr/>
          </p:nvSpPr>
          <p:spPr>
            <a:xfrm>
              <a:off x="9081082" y="566824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779A4E-44D8-4847-B510-1291FD55398D}"/>
                </a:ext>
              </a:extLst>
            </p:cNvPr>
            <p:cNvSpPr/>
            <p:nvPr/>
          </p:nvSpPr>
          <p:spPr>
            <a:xfrm>
              <a:off x="9255770" y="6231083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A6A009F-7185-42BE-A259-9EE359D6AB5E}"/>
                </a:ext>
              </a:extLst>
            </p:cNvPr>
            <p:cNvSpPr/>
            <p:nvPr/>
          </p:nvSpPr>
          <p:spPr>
            <a:xfrm>
              <a:off x="9385882" y="5901125"/>
              <a:ext cx="109056" cy="109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B25EA9-DEAA-4A4A-9E05-A7E3060C91B9}"/>
                </a:ext>
              </a:extLst>
            </p:cNvPr>
            <p:cNvCxnSpPr>
              <a:cxnSpLocks/>
            </p:cNvCxnSpPr>
            <p:nvPr/>
          </p:nvCxnSpPr>
          <p:spPr>
            <a:xfrm>
              <a:off x="7832081" y="5360179"/>
              <a:ext cx="1902555" cy="92669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2DBCC1-0DA4-453C-9789-27D126A682FF}"/>
                </a:ext>
              </a:extLst>
            </p:cNvPr>
            <p:cNvSpPr txBox="1"/>
            <p:nvPr/>
          </p:nvSpPr>
          <p:spPr>
            <a:xfrm>
              <a:off x="7183867" y="4568232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6CAAF5-2250-4ED7-A7B9-0FA6B527896B}"/>
                </a:ext>
              </a:extLst>
            </p:cNvPr>
            <p:cNvSpPr txBox="1"/>
            <p:nvPr/>
          </p:nvSpPr>
          <p:spPr>
            <a:xfrm>
              <a:off x="10094150" y="6402139"/>
              <a:ext cx="462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77666FB-73E2-490B-9D22-32DFCA6DBF89}"/>
              </a:ext>
            </a:extLst>
          </p:cNvPr>
          <p:cNvSpPr txBox="1"/>
          <p:nvPr/>
        </p:nvSpPr>
        <p:spPr>
          <a:xfrm>
            <a:off x="4555330" y="2169671"/>
            <a:ext cx="90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A9FEA80-026A-40F2-A6A3-4BF400B634AA}"/>
                  </a:ext>
                </a:extLst>
              </p:cNvPr>
              <p:cNvSpPr txBox="1"/>
              <p:nvPr/>
            </p:nvSpPr>
            <p:spPr>
              <a:xfrm>
                <a:off x="10314333" y="1931962"/>
                <a:ext cx="1745286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A9FEA80-026A-40F2-A6A3-4BF400B63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333" y="1931962"/>
                <a:ext cx="1745286" cy="412485"/>
              </a:xfrm>
              <a:prstGeom prst="rect">
                <a:avLst/>
              </a:prstGeom>
              <a:blipFill>
                <a:blip r:embed="rId2"/>
                <a:stretch>
                  <a:fillRect t="-10294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32F496-8EA1-43CB-A48C-6B9129C4D683}"/>
                  </a:ext>
                </a:extLst>
              </p:cNvPr>
              <p:cNvSpPr txBox="1"/>
              <p:nvPr/>
            </p:nvSpPr>
            <p:spPr>
              <a:xfrm>
                <a:off x="8129224" y="5148587"/>
                <a:ext cx="369985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acc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32F496-8EA1-43CB-A48C-6B9129C4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24" y="5148587"/>
                <a:ext cx="3699859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8732E0-4ABF-4A38-AB49-A877D8103953}"/>
                  </a:ext>
                </a:extLst>
              </p:cNvPr>
              <p:cNvSpPr txBox="1"/>
              <p:nvPr/>
            </p:nvSpPr>
            <p:spPr>
              <a:xfrm>
                <a:off x="1990035" y="5188132"/>
                <a:ext cx="1763303" cy="476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8732E0-4ABF-4A38-AB49-A877D8103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35" y="5188132"/>
                <a:ext cx="1763303" cy="476412"/>
              </a:xfrm>
              <a:prstGeom prst="rect">
                <a:avLst/>
              </a:prstGeom>
              <a:blipFill>
                <a:blip r:embed="rId4"/>
                <a:stretch>
                  <a:fillRect t="-5128" r="-345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C02644-BC53-4DE2-B6AE-915AD2AAF36A}"/>
                  </a:ext>
                </a:extLst>
              </p:cNvPr>
              <p:cNvSpPr txBox="1"/>
              <p:nvPr/>
            </p:nvSpPr>
            <p:spPr>
              <a:xfrm>
                <a:off x="1194809" y="3120025"/>
                <a:ext cx="1002647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C02644-BC53-4DE2-B6AE-915AD2A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09" y="3120025"/>
                <a:ext cx="1002647" cy="380938"/>
              </a:xfrm>
              <a:prstGeom prst="rect">
                <a:avLst/>
              </a:prstGeom>
              <a:blipFill>
                <a:blip r:embed="rId5"/>
                <a:stretch>
                  <a:fillRect t="-1613" r="-12805"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25651E-0197-420B-A950-2DC9CDC19828}"/>
                  </a:ext>
                </a:extLst>
              </p:cNvPr>
              <p:cNvSpPr txBox="1"/>
              <p:nvPr/>
            </p:nvSpPr>
            <p:spPr>
              <a:xfrm>
                <a:off x="3360314" y="3068978"/>
                <a:ext cx="1013291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25651E-0197-420B-A950-2DC9CDC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14" y="3068978"/>
                <a:ext cx="1013291" cy="380938"/>
              </a:xfrm>
              <a:prstGeom prst="rect">
                <a:avLst/>
              </a:prstGeom>
              <a:blipFill>
                <a:blip r:embed="rId6"/>
                <a:stretch>
                  <a:fillRect t="-1587" r="-12651" b="-12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864A0DF-F22C-4243-848B-13D62E830E7E}"/>
              </a:ext>
            </a:extLst>
          </p:cNvPr>
          <p:cNvGrpSpPr/>
          <p:nvPr/>
        </p:nvGrpSpPr>
        <p:grpSpPr>
          <a:xfrm>
            <a:off x="8558518" y="2332359"/>
            <a:ext cx="1570763" cy="1065515"/>
            <a:chOff x="3906946" y="2972604"/>
            <a:chExt cx="3817544" cy="25896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D7511B4-1B40-4611-9037-6356DD70E321}"/>
                </a:ext>
              </a:extLst>
            </p:cNvPr>
            <p:cNvSpPr/>
            <p:nvPr/>
          </p:nvSpPr>
          <p:spPr>
            <a:xfrm>
              <a:off x="3906947" y="3258431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E677B91-24D1-46CD-B699-821E8F79BF09}"/>
                </a:ext>
              </a:extLst>
            </p:cNvPr>
            <p:cNvSpPr/>
            <p:nvPr/>
          </p:nvSpPr>
          <p:spPr>
            <a:xfrm>
              <a:off x="3906947" y="3661966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0EBBFF7-625E-4789-B03C-F91D34C9AC89}"/>
                </a:ext>
              </a:extLst>
            </p:cNvPr>
            <p:cNvSpPr/>
            <p:nvPr/>
          </p:nvSpPr>
          <p:spPr>
            <a:xfrm>
              <a:off x="3906946" y="4065501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812F3EE-435F-4864-9375-3DE35B7D2A15}"/>
                </a:ext>
              </a:extLst>
            </p:cNvPr>
            <p:cNvSpPr/>
            <p:nvPr/>
          </p:nvSpPr>
          <p:spPr>
            <a:xfrm>
              <a:off x="3906947" y="4883129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67D130-E487-4366-A0D0-3EFF21663D48}"/>
                </a:ext>
              </a:extLst>
            </p:cNvPr>
            <p:cNvSpPr/>
            <p:nvPr/>
          </p:nvSpPr>
          <p:spPr>
            <a:xfrm>
              <a:off x="5011473" y="2972604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A78EF9-D8A0-4DD4-9011-B0F3A7DCC552}"/>
                </a:ext>
              </a:extLst>
            </p:cNvPr>
            <p:cNvSpPr/>
            <p:nvPr/>
          </p:nvSpPr>
          <p:spPr>
            <a:xfrm>
              <a:off x="5011473" y="3428835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4F655D-2A88-4680-9932-8C6CF6FB91B3}"/>
                </a:ext>
              </a:extLst>
            </p:cNvPr>
            <p:cNvSpPr/>
            <p:nvPr/>
          </p:nvSpPr>
          <p:spPr>
            <a:xfrm>
              <a:off x="5011473" y="3885066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D131428-20F9-443D-929B-D421DC480DEF}"/>
                </a:ext>
              </a:extLst>
            </p:cNvPr>
            <p:cNvSpPr/>
            <p:nvPr/>
          </p:nvSpPr>
          <p:spPr>
            <a:xfrm>
              <a:off x="5011472" y="4341298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F59828-C71E-45C4-A156-EDBE8EE29FDA}"/>
                </a:ext>
              </a:extLst>
            </p:cNvPr>
            <p:cNvSpPr/>
            <p:nvPr/>
          </p:nvSpPr>
          <p:spPr>
            <a:xfrm>
              <a:off x="5011472" y="5181959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FFFC7B8-6019-416A-B986-B10CB9B90C3B}"/>
                </a:ext>
              </a:extLst>
            </p:cNvPr>
            <p:cNvSpPr/>
            <p:nvPr/>
          </p:nvSpPr>
          <p:spPr>
            <a:xfrm>
              <a:off x="7344245" y="3617933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45C8336-4C5E-497B-BEF9-8AEC0E4FD561}"/>
                </a:ext>
              </a:extLst>
            </p:cNvPr>
            <p:cNvSpPr/>
            <p:nvPr/>
          </p:nvSpPr>
          <p:spPr>
            <a:xfrm>
              <a:off x="7344245" y="4054500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5697C7-FD37-4311-9E60-29ED4E578A70}"/>
                </a:ext>
              </a:extLst>
            </p:cNvPr>
            <p:cNvSpPr/>
            <p:nvPr/>
          </p:nvSpPr>
          <p:spPr>
            <a:xfrm>
              <a:off x="7344245" y="4491067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0413568-47A5-4339-ADBC-DEFE0C4BCEA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 flipV="1">
              <a:off x="4287192" y="3162727"/>
              <a:ext cx="724281" cy="28582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9C048B6-2334-4C15-A1D4-5CADCAD57A1C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4287192" y="3448554"/>
              <a:ext cx="724281" cy="17040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C35B31-CBF8-4578-894F-151647257F61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>
            <a:xfrm>
              <a:off x="4287192" y="3448554"/>
              <a:ext cx="724281" cy="6266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AA90F7-4489-424E-9503-4E6618D86794}"/>
                </a:ext>
              </a:extLst>
            </p:cNvPr>
            <p:cNvCxnSpPr>
              <a:cxnSpLocks/>
              <a:stCxn id="50" idx="6"/>
              <a:endCxn id="57" idx="2"/>
            </p:cNvCxnSpPr>
            <p:nvPr/>
          </p:nvCxnSpPr>
          <p:spPr>
            <a:xfrm>
              <a:off x="4287192" y="3448554"/>
              <a:ext cx="724280" cy="108286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75A0301-F318-46B2-8709-8F5331C5B433}"/>
                </a:ext>
              </a:extLst>
            </p:cNvPr>
            <p:cNvCxnSpPr>
              <a:cxnSpLocks/>
              <a:stCxn id="50" idx="6"/>
              <a:endCxn id="58" idx="2"/>
            </p:cNvCxnSpPr>
            <p:nvPr/>
          </p:nvCxnSpPr>
          <p:spPr>
            <a:xfrm>
              <a:off x="4287192" y="3448554"/>
              <a:ext cx="724280" cy="192352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92A479-2B48-4A7F-8758-3F691480675F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4287192" y="3162727"/>
              <a:ext cx="724281" cy="68936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49860D-6F2F-46FB-ABAF-A9537C257A17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4287192" y="3618958"/>
              <a:ext cx="724281" cy="233131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54DA361-AFC3-448C-ABF8-279D482EAD2B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>
              <a:off x="4287192" y="3852089"/>
              <a:ext cx="724281" cy="22310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E425FDC-7853-4326-97F1-E5B416FB8969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4287192" y="3852089"/>
              <a:ext cx="724280" cy="679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A8D63D-1703-4524-B9F3-F1F171FFE9EB}"/>
                </a:ext>
              </a:extLst>
            </p:cNvPr>
            <p:cNvCxnSpPr>
              <a:cxnSpLocks/>
              <a:stCxn id="51" idx="6"/>
              <a:endCxn id="58" idx="2"/>
            </p:cNvCxnSpPr>
            <p:nvPr/>
          </p:nvCxnSpPr>
          <p:spPr>
            <a:xfrm>
              <a:off x="4287192" y="3852089"/>
              <a:ext cx="724280" cy="151999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94C49-607B-4FF7-837B-7CC006B505EF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4287191" y="3162727"/>
              <a:ext cx="724282" cy="10928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55BE49-B6C5-4E64-81E5-606932718E3B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 flipV="1">
              <a:off x="4287191" y="3618958"/>
              <a:ext cx="724282" cy="636666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DF3BA5-8BDF-44BA-BC1F-A200147533AE}"/>
                </a:ext>
              </a:extLst>
            </p:cNvPr>
            <p:cNvCxnSpPr>
              <a:cxnSpLocks/>
              <a:stCxn id="52" idx="6"/>
              <a:endCxn id="56" idx="2"/>
            </p:cNvCxnSpPr>
            <p:nvPr/>
          </p:nvCxnSpPr>
          <p:spPr>
            <a:xfrm flipV="1">
              <a:off x="4287191" y="4075189"/>
              <a:ext cx="724282" cy="180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39554D6-606E-46FB-8E5B-72C77CBC80E0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>
              <a:off x="4287191" y="4255624"/>
              <a:ext cx="724281" cy="2757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B06B4E-3250-441D-A57D-64B1DA7D0630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4287191" y="4255624"/>
              <a:ext cx="724281" cy="111645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36F8FD1-DFAB-4B86-8385-79EC97211EFC}"/>
                </a:ext>
              </a:extLst>
            </p:cNvPr>
            <p:cNvCxnSpPr>
              <a:cxnSpLocks/>
              <a:stCxn id="53" idx="6"/>
              <a:endCxn id="54" idx="2"/>
            </p:cNvCxnSpPr>
            <p:nvPr/>
          </p:nvCxnSpPr>
          <p:spPr>
            <a:xfrm flipV="1">
              <a:off x="4287192" y="3162727"/>
              <a:ext cx="724281" cy="191052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1402E3-0726-4AE9-B0A9-0AB4FCCE0C63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 flipV="1">
              <a:off x="4287192" y="3618958"/>
              <a:ext cx="724281" cy="14542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38F67A7-A242-4ED1-9F20-651AD57AF635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 flipV="1">
              <a:off x="4287192" y="4075189"/>
              <a:ext cx="724281" cy="99806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7404B-779F-44CB-A809-2D56ED5D4EBF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 flipV="1">
              <a:off x="4287192" y="4531421"/>
              <a:ext cx="724280" cy="541831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0C063FD-2E05-4815-B6FD-38245D085CB2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4287192" y="5073252"/>
              <a:ext cx="724280" cy="29883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55A3D58-0B5D-4004-A7D9-BCE2203A8B38}"/>
                </a:ext>
              </a:extLst>
            </p:cNvPr>
            <p:cNvSpPr/>
            <p:nvPr/>
          </p:nvSpPr>
          <p:spPr>
            <a:xfrm>
              <a:off x="6115998" y="2972604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2EB6A2C-DF4D-4F6D-AD6D-387B14702E86}"/>
                </a:ext>
              </a:extLst>
            </p:cNvPr>
            <p:cNvSpPr/>
            <p:nvPr/>
          </p:nvSpPr>
          <p:spPr>
            <a:xfrm>
              <a:off x="6115998" y="3428835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43E4FE-B4DF-47CC-B75C-25D667D7AAFD}"/>
                </a:ext>
              </a:extLst>
            </p:cNvPr>
            <p:cNvSpPr/>
            <p:nvPr/>
          </p:nvSpPr>
          <p:spPr>
            <a:xfrm>
              <a:off x="6115998" y="3885066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1A9F4EB-57DB-43C6-A7D4-A3534A5F2BAD}"/>
                </a:ext>
              </a:extLst>
            </p:cNvPr>
            <p:cNvSpPr/>
            <p:nvPr/>
          </p:nvSpPr>
          <p:spPr>
            <a:xfrm>
              <a:off x="6115997" y="4341298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4FEAD-1B2B-4B79-8F7C-6C9EA72F2AA4}"/>
                </a:ext>
              </a:extLst>
            </p:cNvPr>
            <p:cNvSpPr/>
            <p:nvPr/>
          </p:nvSpPr>
          <p:spPr>
            <a:xfrm>
              <a:off x="6115997" y="5181959"/>
              <a:ext cx="380245" cy="380245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D383554-B858-4EDF-B9FF-6F6F02CD780B}"/>
                </a:ext>
              </a:extLst>
            </p:cNvPr>
            <p:cNvCxnSpPr>
              <a:cxnSpLocks/>
              <a:stCxn id="82" idx="6"/>
              <a:endCxn id="59" idx="2"/>
            </p:cNvCxnSpPr>
            <p:nvPr/>
          </p:nvCxnSpPr>
          <p:spPr>
            <a:xfrm>
              <a:off x="6496243" y="3162727"/>
              <a:ext cx="848002" cy="6453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BD9AA6-B2A2-4B9E-B90B-5551CF42E6A1}"/>
                </a:ext>
              </a:extLst>
            </p:cNvPr>
            <p:cNvCxnSpPr>
              <a:cxnSpLocks/>
              <a:stCxn id="83" idx="6"/>
              <a:endCxn id="59" idx="2"/>
            </p:cNvCxnSpPr>
            <p:nvPr/>
          </p:nvCxnSpPr>
          <p:spPr>
            <a:xfrm>
              <a:off x="6496243" y="3618958"/>
              <a:ext cx="848002" cy="18909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998CAA0-C466-4062-9D33-6B420EF41D08}"/>
                </a:ext>
              </a:extLst>
            </p:cNvPr>
            <p:cNvCxnSpPr>
              <a:cxnSpLocks/>
              <a:stCxn id="84" idx="6"/>
              <a:endCxn id="59" idx="2"/>
            </p:cNvCxnSpPr>
            <p:nvPr/>
          </p:nvCxnSpPr>
          <p:spPr>
            <a:xfrm flipV="1">
              <a:off x="6496243" y="3808056"/>
              <a:ext cx="848002" cy="26713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E87FDF2-38CB-46BA-B08F-7D00D16B4697}"/>
                </a:ext>
              </a:extLst>
            </p:cNvPr>
            <p:cNvCxnSpPr>
              <a:cxnSpLocks/>
              <a:stCxn id="85" idx="6"/>
              <a:endCxn id="59" idx="2"/>
            </p:cNvCxnSpPr>
            <p:nvPr/>
          </p:nvCxnSpPr>
          <p:spPr>
            <a:xfrm flipV="1">
              <a:off x="6496242" y="3808056"/>
              <a:ext cx="848003" cy="72336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065A18A-0244-409A-BBFA-5F60CE5E4926}"/>
                </a:ext>
              </a:extLst>
            </p:cNvPr>
            <p:cNvCxnSpPr>
              <a:cxnSpLocks/>
              <a:stCxn id="86" idx="6"/>
              <a:endCxn id="59" idx="2"/>
            </p:cNvCxnSpPr>
            <p:nvPr/>
          </p:nvCxnSpPr>
          <p:spPr>
            <a:xfrm flipV="1">
              <a:off x="6496242" y="3808056"/>
              <a:ext cx="848003" cy="1564026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4955881-9B8A-4C71-A66B-F2C802044084}"/>
                </a:ext>
              </a:extLst>
            </p:cNvPr>
            <p:cNvCxnSpPr>
              <a:cxnSpLocks/>
              <a:stCxn id="82" idx="6"/>
              <a:endCxn id="60" idx="2"/>
            </p:cNvCxnSpPr>
            <p:nvPr/>
          </p:nvCxnSpPr>
          <p:spPr>
            <a:xfrm>
              <a:off x="6496243" y="3162727"/>
              <a:ext cx="848002" cy="1081896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6136095-0B55-4B7A-8F56-B1EECB12F0AD}"/>
                </a:ext>
              </a:extLst>
            </p:cNvPr>
            <p:cNvCxnSpPr>
              <a:cxnSpLocks/>
              <a:stCxn id="83" idx="6"/>
              <a:endCxn id="60" idx="2"/>
            </p:cNvCxnSpPr>
            <p:nvPr/>
          </p:nvCxnSpPr>
          <p:spPr>
            <a:xfrm>
              <a:off x="6496243" y="3618958"/>
              <a:ext cx="848002" cy="62566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40D060-D57C-4E10-8D0B-F94EB0DB8FE2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6496243" y="4075189"/>
              <a:ext cx="848002" cy="16943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88B01F6-4877-4F65-BA1B-CFE0E2C82727}"/>
                </a:ext>
              </a:extLst>
            </p:cNvPr>
            <p:cNvCxnSpPr>
              <a:cxnSpLocks/>
              <a:stCxn id="85" idx="6"/>
              <a:endCxn id="60" idx="2"/>
            </p:cNvCxnSpPr>
            <p:nvPr/>
          </p:nvCxnSpPr>
          <p:spPr>
            <a:xfrm flipV="1">
              <a:off x="6496242" y="4244623"/>
              <a:ext cx="848003" cy="28679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B9BB952-C902-4D1E-BE88-79599D42DB11}"/>
                </a:ext>
              </a:extLst>
            </p:cNvPr>
            <p:cNvCxnSpPr>
              <a:cxnSpLocks/>
              <a:stCxn id="86" idx="6"/>
              <a:endCxn id="60" idx="2"/>
            </p:cNvCxnSpPr>
            <p:nvPr/>
          </p:nvCxnSpPr>
          <p:spPr>
            <a:xfrm flipV="1">
              <a:off x="6496242" y="4244623"/>
              <a:ext cx="848003" cy="112745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56142B-7242-4488-8001-3FF0538443E1}"/>
                </a:ext>
              </a:extLst>
            </p:cNvPr>
            <p:cNvCxnSpPr>
              <a:cxnSpLocks/>
              <a:stCxn id="82" idx="6"/>
              <a:endCxn id="61" idx="2"/>
            </p:cNvCxnSpPr>
            <p:nvPr/>
          </p:nvCxnSpPr>
          <p:spPr>
            <a:xfrm>
              <a:off x="6496243" y="3162727"/>
              <a:ext cx="848002" cy="151846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DB9EE26-0309-432F-8094-2F9345FC4175}"/>
                </a:ext>
              </a:extLst>
            </p:cNvPr>
            <p:cNvCxnSpPr>
              <a:cxnSpLocks/>
              <a:stCxn id="83" idx="6"/>
              <a:endCxn id="61" idx="2"/>
            </p:cNvCxnSpPr>
            <p:nvPr/>
          </p:nvCxnSpPr>
          <p:spPr>
            <a:xfrm>
              <a:off x="6496243" y="3618958"/>
              <a:ext cx="848002" cy="10622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26D9110-0E9D-40C9-9B4E-24D469AA93A7}"/>
                </a:ext>
              </a:extLst>
            </p:cNvPr>
            <p:cNvCxnSpPr>
              <a:cxnSpLocks/>
              <a:stCxn id="84" idx="6"/>
              <a:endCxn id="61" idx="2"/>
            </p:cNvCxnSpPr>
            <p:nvPr/>
          </p:nvCxnSpPr>
          <p:spPr>
            <a:xfrm>
              <a:off x="6496243" y="4075189"/>
              <a:ext cx="848002" cy="606001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027AC9-89EF-4C8A-8605-DCC2DE5318C2}"/>
                </a:ext>
              </a:extLst>
            </p:cNvPr>
            <p:cNvCxnSpPr>
              <a:cxnSpLocks/>
              <a:stCxn id="85" idx="6"/>
              <a:endCxn id="61" idx="2"/>
            </p:cNvCxnSpPr>
            <p:nvPr/>
          </p:nvCxnSpPr>
          <p:spPr>
            <a:xfrm>
              <a:off x="6496242" y="4531421"/>
              <a:ext cx="848003" cy="14976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11CFD80-4803-47D3-B71B-1177C407BA34}"/>
                </a:ext>
              </a:extLst>
            </p:cNvPr>
            <p:cNvCxnSpPr>
              <a:cxnSpLocks/>
              <a:stCxn id="86" idx="6"/>
              <a:endCxn id="61" idx="2"/>
            </p:cNvCxnSpPr>
            <p:nvPr/>
          </p:nvCxnSpPr>
          <p:spPr>
            <a:xfrm flipV="1">
              <a:off x="6496242" y="4681190"/>
              <a:ext cx="848003" cy="69089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CC1E79F-C634-4A4B-A5A8-C694EC6CD20F}"/>
                </a:ext>
              </a:extLst>
            </p:cNvPr>
            <p:cNvGrpSpPr/>
            <p:nvPr/>
          </p:nvGrpSpPr>
          <p:grpSpPr>
            <a:xfrm>
              <a:off x="5569206" y="3586459"/>
              <a:ext cx="373937" cy="50800"/>
              <a:chOff x="5163378" y="3367384"/>
              <a:chExt cx="373937" cy="50800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5E9AB7E0-731F-4FB8-90B1-C90AEADB3334}"/>
                  </a:ext>
                </a:extLst>
              </p:cNvPr>
              <p:cNvSpPr/>
              <p:nvPr/>
            </p:nvSpPr>
            <p:spPr>
              <a:xfrm>
                <a:off x="5163378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A01793A7-BB8D-4D62-8D5C-7E7339CF272E}"/>
                  </a:ext>
                </a:extLst>
              </p:cNvPr>
              <p:cNvSpPr/>
              <p:nvPr/>
            </p:nvSpPr>
            <p:spPr>
              <a:xfrm>
                <a:off x="5324947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A24A0B5C-FE87-4C1A-BA74-F736EB6B3F13}"/>
                  </a:ext>
                </a:extLst>
              </p:cNvPr>
              <p:cNvSpPr/>
              <p:nvPr/>
            </p:nvSpPr>
            <p:spPr>
              <a:xfrm>
                <a:off x="5486515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D9E04CD-39D8-4E17-9B7C-082682447C56}"/>
                </a:ext>
              </a:extLst>
            </p:cNvPr>
            <p:cNvSpPr/>
            <p:nvPr/>
          </p:nvSpPr>
          <p:spPr>
            <a:xfrm>
              <a:off x="5180174" y="4845890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AB3C4DDB-5BF9-40F0-898D-01996DC7D078}"/>
                </a:ext>
              </a:extLst>
            </p:cNvPr>
            <p:cNvSpPr/>
            <p:nvPr/>
          </p:nvSpPr>
          <p:spPr>
            <a:xfrm>
              <a:off x="5180173" y="4933623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1C92AF4-DFE4-401B-9A05-0DEED77B7931}"/>
                </a:ext>
              </a:extLst>
            </p:cNvPr>
            <p:cNvSpPr/>
            <p:nvPr/>
          </p:nvSpPr>
          <p:spPr>
            <a:xfrm>
              <a:off x="5178734" y="5019033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084C988-C0D4-4285-88E6-3AC574DCE7FC}"/>
                </a:ext>
              </a:extLst>
            </p:cNvPr>
            <p:cNvSpPr/>
            <p:nvPr/>
          </p:nvSpPr>
          <p:spPr>
            <a:xfrm>
              <a:off x="6285006" y="4842320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F6C35A3B-7988-4F36-878C-0F8B33B568A6}"/>
                </a:ext>
              </a:extLst>
            </p:cNvPr>
            <p:cNvSpPr/>
            <p:nvPr/>
          </p:nvSpPr>
          <p:spPr>
            <a:xfrm>
              <a:off x="6285005" y="4930053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80159370-6212-42BF-AEDC-203CBBF58AAF}"/>
                </a:ext>
              </a:extLst>
            </p:cNvPr>
            <p:cNvSpPr/>
            <p:nvPr/>
          </p:nvSpPr>
          <p:spPr>
            <a:xfrm>
              <a:off x="6283566" y="5015463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A5F1669-5494-4B28-BE79-9DB3E1AA1C24}"/>
                </a:ext>
              </a:extLst>
            </p:cNvPr>
            <p:cNvSpPr/>
            <p:nvPr/>
          </p:nvSpPr>
          <p:spPr>
            <a:xfrm>
              <a:off x="4075354" y="4549818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9EF9856-15D4-4FFA-9B00-C151279699B4}"/>
                </a:ext>
              </a:extLst>
            </p:cNvPr>
            <p:cNvSpPr/>
            <p:nvPr/>
          </p:nvSpPr>
          <p:spPr>
            <a:xfrm>
              <a:off x="4075353" y="4637551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CF32D683-682E-4979-B030-2E05AEAC672F}"/>
                </a:ext>
              </a:extLst>
            </p:cNvPr>
            <p:cNvSpPr/>
            <p:nvPr/>
          </p:nvSpPr>
          <p:spPr>
            <a:xfrm>
              <a:off x="4073914" y="4722961"/>
              <a:ext cx="45719" cy="45719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49A0D86-023B-485D-BC64-571F3E5B99B2}"/>
                </a:ext>
              </a:extLst>
            </p:cNvPr>
            <p:cNvGrpSpPr/>
            <p:nvPr/>
          </p:nvGrpSpPr>
          <p:grpSpPr>
            <a:xfrm>
              <a:off x="5569206" y="3114328"/>
              <a:ext cx="373937" cy="50800"/>
              <a:chOff x="5163378" y="3367384"/>
              <a:chExt cx="373937" cy="50800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7C58289-8BB8-4B4B-B388-2E3A37B6E231}"/>
                  </a:ext>
                </a:extLst>
              </p:cNvPr>
              <p:cNvSpPr/>
              <p:nvPr/>
            </p:nvSpPr>
            <p:spPr>
              <a:xfrm>
                <a:off x="5163378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B2F583C6-891A-4BE5-A79C-3D0557FC23E6}"/>
                  </a:ext>
                </a:extLst>
              </p:cNvPr>
              <p:cNvSpPr/>
              <p:nvPr/>
            </p:nvSpPr>
            <p:spPr>
              <a:xfrm>
                <a:off x="5324947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967B3AF8-6483-4370-896E-4F917DA1C725}"/>
                  </a:ext>
                </a:extLst>
              </p:cNvPr>
              <p:cNvSpPr/>
              <p:nvPr/>
            </p:nvSpPr>
            <p:spPr>
              <a:xfrm>
                <a:off x="5486515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30AF9DF-5F12-4CA6-9166-DED6495B3E1F}"/>
                </a:ext>
              </a:extLst>
            </p:cNvPr>
            <p:cNvGrpSpPr/>
            <p:nvPr/>
          </p:nvGrpSpPr>
          <p:grpSpPr>
            <a:xfrm>
              <a:off x="5569206" y="4042561"/>
              <a:ext cx="373937" cy="50800"/>
              <a:chOff x="5163378" y="3367384"/>
              <a:chExt cx="373937" cy="50800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3B8F2520-4B66-4B88-83D2-541C9245F2D3}"/>
                  </a:ext>
                </a:extLst>
              </p:cNvPr>
              <p:cNvSpPr/>
              <p:nvPr/>
            </p:nvSpPr>
            <p:spPr>
              <a:xfrm>
                <a:off x="5163378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D2C1A895-BBC0-46C5-A9A9-F614A51CF215}"/>
                  </a:ext>
                </a:extLst>
              </p:cNvPr>
              <p:cNvSpPr/>
              <p:nvPr/>
            </p:nvSpPr>
            <p:spPr>
              <a:xfrm>
                <a:off x="5324947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CCDB7436-300A-4F54-9B74-8AFE8F774253}"/>
                  </a:ext>
                </a:extLst>
              </p:cNvPr>
              <p:cNvSpPr/>
              <p:nvPr/>
            </p:nvSpPr>
            <p:spPr>
              <a:xfrm>
                <a:off x="5486515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747A9D0-F069-4FFF-B482-64B866A8820E}"/>
                </a:ext>
              </a:extLst>
            </p:cNvPr>
            <p:cNvGrpSpPr/>
            <p:nvPr/>
          </p:nvGrpSpPr>
          <p:grpSpPr>
            <a:xfrm>
              <a:off x="5569206" y="4480620"/>
              <a:ext cx="373937" cy="50800"/>
              <a:chOff x="5163378" y="3367384"/>
              <a:chExt cx="373937" cy="50800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71F8AA6A-3C10-4C6C-A5E5-930D12A323FF}"/>
                  </a:ext>
                </a:extLst>
              </p:cNvPr>
              <p:cNvSpPr/>
              <p:nvPr/>
            </p:nvSpPr>
            <p:spPr>
              <a:xfrm>
                <a:off x="5163378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7F4A15E4-6D04-45C4-B915-8EB97CC8B0C0}"/>
                  </a:ext>
                </a:extLst>
              </p:cNvPr>
              <p:cNvSpPr/>
              <p:nvPr/>
            </p:nvSpPr>
            <p:spPr>
              <a:xfrm>
                <a:off x="5324947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14FE4BDA-8A62-4351-BED7-16548DBAEA10}"/>
                  </a:ext>
                </a:extLst>
              </p:cNvPr>
              <p:cNvSpPr/>
              <p:nvPr/>
            </p:nvSpPr>
            <p:spPr>
              <a:xfrm>
                <a:off x="5486515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A1EC527-7F32-45CD-BD8D-D0B051DB4DE7}"/>
                </a:ext>
              </a:extLst>
            </p:cNvPr>
            <p:cNvGrpSpPr/>
            <p:nvPr/>
          </p:nvGrpSpPr>
          <p:grpSpPr>
            <a:xfrm>
              <a:off x="5569206" y="5317710"/>
              <a:ext cx="373937" cy="50800"/>
              <a:chOff x="5163378" y="3367384"/>
              <a:chExt cx="373937" cy="50800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5D03E65A-700C-4D34-B1DD-005C689359D3}"/>
                  </a:ext>
                </a:extLst>
              </p:cNvPr>
              <p:cNvSpPr/>
              <p:nvPr/>
            </p:nvSpPr>
            <p:spPr>
              <a:xfrm>
                <a:off x="5163378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A918B0A0-60D2-4802-82EB-B9A47EE832E4}"/>
                  </a:ext>
                </a:extLst>
              </p:cNvPr>
              <p:cNvSpPr/>
              <p:nvPr/>
            </p:nvSpPr>
            <p:spPr>
              <a:xfrm>
                <a:off x="5324947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72C7252-8197-4B86-A249-7DCFAAF8AF23}"/>
                  </a:ext>
                </a:extLst>
              </p:cNvPr>
              <p:cNvSpPr/>
              <p:nvPr/>
            </p:nvSpPr>
            <p:spPr>
              <a:xfrm>
                <a:off x="5486515" y="3367384"/>
                <a:ext cx="50800" cy="50800"/>
              </a:xfrm>
              <a:prstGeom prst="roundRect">
                <a:avLst/>
              </a:prstGeom>
              <a:ln w="31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CA76F27-3F60-4C74-955B-2EF989FB49AA}"/>
                  </a:ext>
                </a:extLst>
              </p:cNvPr>
              <p:cNvSpPr txBox="1"/>
              <p:nvPr/>
            </p:nvSpPr>
            <p:spPr>
              <a:xfrm>
                <a:off x="7563985" y="2601361"/>
                <a:ext cx="667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CA76F27-3F60-4C74-955B-2EF989FB4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985" y="2601361"/>
                <a:ext cx="66798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96A390F9-5884-42F5-BA5E-A61635C54FC6}"/>
              </a:ext>
            </a:extLst>
          </p:cNvPr>
          <p:cNvSpPr/>
          <p:nvPr/>
        </p:nvSpPr>
        <p:spPr>
          <a:xfrm>
            <a:off x="8180489" y="2736059"/>
            <a:ext cx="272839" cy="184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723BC6-81BA-483D-8621-AD53280CE021}"/>
              </a:ext>
            </a:extLst>
          </p:cNvPr>
          <p:cNvSpPr/>
          <p:nvPr/>
        </p:nvSpPr>
        <p:spPr>
          <a:xfrm>
            <a:off x="10234845" y="2754848"/>
            <a:ext cx="272839" cy="184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9BFCF3D-B52F-4454-8653-0BA35C9E137F}"/>
                  </a:ext>
                </a:extLst>
              </p:cNvPr>
              <p:cNvSpPr txBox="1"/>
              <p:nvPr/>
            </p:nvSpPr>
            <p:spPr>
              <a:xfrm>
                <a:off x="10425270" y="2636450"/>
                <a:ext cx="643086" cy="380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9BFCF3D-B52F-4454-8653-0BA35C9E1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270" y="2636450"/>
                <a:ext cx="643086" cy="380361"/>
              </a:xfrm>
              <a:prstGeom prst="rect">
                <a:avLst/>
              </a:prstGeom>
              <a:blipFill>
                <a:blip r:embed="rId8"/>
                <a:stretch>
                  <a:fillRect t="-7937" r="-16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8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-56515"/>
            <a:ext cx="11691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Neurite Orientation Dispersion and Density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Imaging (NODDI)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83B08-9867-46DD-80EA-D64CE08EA5A0}"/>
              </a:ext>
            </a:extLst>
          </p:cNvPr>
          <p:cNvSpPr txBox="1"/>
          <p:nvPr/>
        </p:nvSpPr>
        <p:spPr>
          <a:xfrm>
            <a:off x="1056828" y="1367752"/>
            <a:ext cx="2780632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67" b="1" dirty="0">
                <a:latin typeface="Arial" panose="020B0604020202020204" pitchFamily="34" charset="0"/>
                <a:cs typeface="Arial" panose="020B0604020202020204" pitchFamily="34" charset="0"/>
              </a:rPr>
              <a:t>Tissue Morphology</a:t>
            </a:r>
          </a:p>
        </p:txBody>
      </p:sp>
      <p:pic>
        <p:nvPicPr>
          <p:cNvPr id="6" name="Picture 5" descr="A picture containing building, table, sitting, covered&#10;&#10;Description automatically generated">
            <a:extLst>
              <a:ext uri="{FF2B5EF4-FFF2-40B4-BE49-F238E27FC236}">
                <a16:creationId xmlns:a16="http://schemas.microsoft.com/office/drawing/2014/main" id="{B4992600-6E5A-4257-96B4-A74BD772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50" y="1802625"/>
            <a:ext cx="3441389" cy="462332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066B44C-D486-447D-B6D9-343434696750}"/>
              </a:ext>
            </a:extLst>
          </p:cNvPr>
          <p:cNvSpPr/>
          <p:nvPr/>
        </p:nvSpPr>
        <p:spPr>
          <a:xfrm>
            <a:off x="4761549" y="3718859"/>
            <a:ext cx="1014523" cy="323825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2E2BF-986E-4E42-9839-8A1E0871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54"/>
          <a:stretch/>
        </p:blipFill>
        <p:spPr>
          <a:xfrm>
            <a:off x="6025593" y="1182785"/>
            <a:ext cx="5794619" cy="24537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DD5CC-B1C0-45CD-82F9-44F366A278EC}"/>
              </a:ext>
            </a:extLst>
          </p:cNvPr>
          <p:cNvGrpSpPr/>
          <p:nvPr/>
        </p:nvGrpSpPr>
        <p:grpSpPr>
          <a:xfrm>
            <a:off x="6025593" y="4042684"/>
            <a:ext cx="5794619" cy="2473573"/>
            <a:chOff x="4823995" y="2964279"/>
            <a:chExt cx="3558006" cy="1518821"/>
          </a:xfrm>
        </p:grpSpPr>
        <p:pic>
          <p:nvPicPr>
            <p:cNvPr id="11" name="Picture 10" descr="A picture containing photo, different, group, many&#10;&#10;Description automatically generated">
              <a:extLst>
                <a:ext uri="{FF2B5EF4-FFF2-40B4-BE49-F238E27FC236}">
                  <a16:creationId xmlns:a16="http://schemas.microsoft.com/office/drawing/2014/main" id="{22E3AADB-11D3-4FA9-BCCC-62BF9B731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72" r="34284" b="85085"/>
            <a:stretch/>
          </p:blipFill>
          <p:spPr>
            <a:xfrm>
              <a:off x="4823995" y="2964279"/>
              <a:ext cx="3558006" cy="341694"/>
            </a:xfrm>
            <a:prstGeom prst="rect">
              <a:avLst/>
            </a:prstGeom>
          </p:spPr>
        </p:pic>
        <p:pic>
          <p:nvPicPr>
            <p:cNvPr id="12" name="Picture 11" descr="A picture containing photo, different, group, many&#10;&#10;Description automatically generated">
              <a:extLst>
                <a:ext uri="{FF2B5EF4-FFF2-40B4-BE49-F238E27FC236}">
                  <a16:creationId xmlns:a16="http://schemas.microsoft.com/office/drawing/2014/main" id="{C32004C4-5CD1-43FC-B27C-A682A1300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112" r="34284" b="42905"/>
            <a:stretch/>
          </p:blipFill>
          <p:spPr>
            <a:xfrm>
              <a:off x="4823995" y="3403849"/>
              <a:ext cx="3558006" cy="107925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E36A4-A56C-42CB-AAB2-994595FE9375}"/>
              </a:ext>
            </a:extLst>
          </p:cNvPr>
          <p:cNvSpPr/>
          <p:nvPr/>
        </p:nvSpPr>
        <p:spPr>
          <a:xfrm>
            <a:off x="1" y="6572024"/>
            <a:ext cx="8623999" cy="255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en-GB" sz="1067" dirty="0">
                <a:latin typeface="Arial" panose="020B0604020202020204" pitchFamily="34" charset="0"/>
                <a:cs typeface="Arial" panose="020B0604020202020204" pitchFamily="34" charset="0"/>
              </a:rPr>
              <a:t>[1] WIKIMEDIA COMMONS. 2012. </a:t>
            </a:r>
            <a:r>
              <a:rPr lang="en-GB" sz="1067" i="1" dirty="0">
                <a:latin typeface="Arial" panose="020B0604020202020204" pitchFamily="34" charset="0"/>
                <a:cs typeface="Arial" panose="020B0604020202020204" pitchFamily="34" charset="0"/>
              </a:rPr>
              <a:t>File: Golgi 1885 Plate XVI.JPG</a:t>
            </a:r>
            <a:r>
              <a:rPr lang="en-GB" sz="1067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067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https://commons.wikimedia.org/wiki/File:Golgi_1885_Plate_XVI.JPG</a:t>
            </a:r>
            <a:r>
              <a:rPr lang="en-GB" sz="10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03573-A043-43C8-8382-84812006B1CE}"/>
              </a:ext>
            </a:extLst>
          </p:cNvPr>
          <p:cNvSpPr/>
          <p:nvPr/>
        </p:nvSpPr>
        <p:spPr>
          <a:xfrm>
            <a:off x="278726" y="1799460"/>
            <a:ext cx="523249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n-GB" sz="1467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sz="933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9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NODDI as example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A1EC4-6ACA-42E5-9278-33E816342DD6}"/>
              </a:ext>
            </a:extLst>
          </p:cNvPr>
          <p:cNvSpPr txBox="1"/>
          <p:nvPr/>
        </p:nvSpPr>
        <p:spPr>
          <a:xfrm>
            <a:off x="250371" y="1308071"/>
            <a:ext cx="11691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Neurite orientation dispersion and density imaging (</a:t>
            </a:r>
            <a:r>
              <a:rPr lang="en-US" sz="2400" b="1" dirty="0"/>
              <a:t>NODDI</a:t>
            </a:r>
            <a:r>
              <a:rPr lang="en-US" sz="2400" dirty="0"/>
              <a:t>): a popular </a:t>
            </a:r>
            <a:r>
              <a:rPr lang="en-US" sz="2400" b="1" dirty="0"/>
              <a:t>microstructure imaging model</a:t>
            </a:r>
            <a:r>
              <a:rPr lang="en-US" sz="2400" dirty="0"/>
              <a:t> in neuroimaging.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26D7B-BBF3-4830-BFCA-174CE2BD14FD}"/>
              </a:ext>
            </a:extLst>
          </p:cNvPr>
          <p:cNvSpPr txBox="1"/>
          <p:nvPr/>
        </p:nvSpPr>
        <p:spPr>
          <a:xfrm>
            <a:off x="1253548" y="2426653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10287-FBCA-4AAD-86E2-2B6D774C22F2}"/>
              </a:ext>
            </a:extLst>
          </p:cNvPr>
          <p:cNvSpPr txBox="1"/>
          <p:nvPr/>
        </p:nvSpPr>
        <p:spPr>
          <a:xfrm>
            <a:off x="7424691" y="2426653"/>
            <a:ext cx="32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Output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60097-4799-4D00-BF22-5F09BA93C3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5" t="58632" r="3810" b="28420"/>
          <a:stretch/>
        </p:blipFill>
        <p:spPr>
          <a:xfrm>
            <a:off x="6610314" y="3200015"/>
            <a:ext cx="4735349" cy="196777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4244B3-EA67-41D9-9188-6790FFA103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t="38927" r="1344" b="55557"/>
          <a:stretch/>
        </p:blipFill>
        <p:spPr>
          <a:xfrm>
            <a:off x="6610314" y="5178761"/>
            <a:ext cx="4735348" cy="754120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85CA45-2545-4E6B-A1E1-821E8FD43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2" t="8503" r="69473" b="18346"/>
          <a:stretch/>
        </p:blipFill>
        <p:spPr>
          <a:xfrm>
            <a:off x="2254210" y="3129176"/>
            <a:ext cx="1276538" cy="1620570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4CC0E2-A8F2-4AD8-96C3-25D1F583B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8" t="8503" r="41377" b="18346"/>
          <a:stretch/>
        </p:blipFill>
        <p:spPr>
          <a:xfrm>
            <a:off x="2892479" y="3702871"/>
            <a:ext cx="1276538" cy="1620570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7727CA-2D31-4D6F-A558-D9AE7BC9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8503" r="13197" b="18346"/>
          <a:stretch/>
        </p:blipFill>
        <p:spPr>
          <a:xfrm>
            <a:off x="3530748" y="4502309"/>
            <a:ext cx="1276538" cy="162057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F61BFB-81B7-4FE0-8096-F970D7B241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14159" r="64514" b="20281"/>
          <a:stretch/>
        </p:blipFill>
        <p:spPr>
          <a:xfrm>
            <a:off x="379468" y="4662653"/>
            <a:ext cx="2067958" cy="1774552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9AF6A89-7C55-46FE-B67A-DC0CE57141A9}"/>
              </a:ext>
            </a:extLst>
          </p:cNvPr>
          <p:cNvSpPr/>
          <p:nvPr/>
        </p:nvSpPr>
        <p:spPr>
          <a:xfrm>
            <a:off x="4761549" y="3718859"/>
            <a:ext cx="1014523" cy="323825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676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What are you going to learn?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A1EC4-6ACA-42E5-9278-33E816342DD6}"/>
              </a:ext>
            </a:extLst>
          </p:cNvPr>
          <p:cNvSpPr txBox="1"/>
          <p:nvPr/>
        </p:nvSpPr>
        <p:spPr>
          <a:xfrm>
            <a:off x="587722" y="1472470"/>
            <a:ext cx="11691257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access and manipulate DWI data in Matlab.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explore diffusion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NODDI input and output, how to generate DW signal from the forward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run the parameter estimation via the conventional approach.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assess the parameter estimation performance.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run the parameter estimation via DL.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compare the two approaches.</a:t>
            </a:r>
          </a:p>
        </p:txBody>
      </p:sp>
    </p:spTree>
    <p:extLst>
      <p:ext uri="{BB962C8B-B14F-4D97-AF65-F5344CB8AC3E}">
        <p14:creationId xmlns:p14="http://schemas.microsoft.com/office/powerpoint/2010/main" val="26336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central vision in </a:t>
            </a:r>
            <a:r>
              <a:rPr lang="en-US" sz="2400" b="1" dirty="0"/>
              <a:t>microstructure imaging</a:t>
            </a:r>
            <a:r>
              <a:rPr lang="en-US" sz="2400" dirty="0"/>
              <a:t> is of </a:t>
            </a:r>
            <a:r>
              <a:rPr lang="en-US" sz="2400" b="1" dirty="0"/>
              <a:t>virtual histology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Why is this relevant?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041F3D9D-EA3A-4FAF-B186-1C4D8096381E}"/>
              </a:ext>
            </a:extLst>
          </p:cNvPr>
          <p:cNvPicPr/>
          <p:nvPr/>
        </p:nvPicPr>
        <p:blipFill rotWithShape="1">
          <a:blip r:embed="rId2"/>
          <a:srcRect l="39480" t="47448" b="27470"/>
          <a:stretch/>
        </p:blipFill>
        <p:spPr>
          <a:xfrm>
            <a:off x="867820" y="2875389"/>
            <a:ext cx="4915523" cy="1291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62600-5E78-4731-9DB4-A5B6835868DB}"/>
              </a:ext>
            </a:extLst>
          </p:cNvPr>
          <p:cNvSpPr txBox="1"/>
          <p:nvPr/>
        </p:nvSpPr>
        <p:spPr>
          <a:xfrm>
            <a:off x="7785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Barazany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Daniel, Peter J.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Basser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Yaniv Assaf.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132.5 (2009): 1210-1220.</a:t>
            </a:r>
            <a:endParaRPr lang="en-GB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E3CFE9-2376-4C1E-B36A-58052D4F7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9" t="70759" r="46176"/>
          <a:stretch/>
        </p:blipFill>
        <p:spPr bwMode="auto">
          <a:xfrm>
            <a:off x="7398010" y="2969766"/>
            <a:ext cx="2885885" cy="26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43801-653C-42CD-828A-9A587029D5B1}"/>
              </a:ext>
            </a:extLst>
          </p:cNvPr>
          <p:cNvSpPr txBox="1"/>
          <p:nvPr/>
        </p:nvSpPr>
        <p:spPr>
          <a:xfrm>
            <a:off x="6635132" y="6581000"/>
            <a:ext cx="51430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52.4 (2010): 1374-1389.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59C9-4649-4526-A60D-D0AB7727F412}"/>
              </a:ext>
            </a:extLst>
          </p:cNvPr>
          <p:cNvSpPr txBox="1"/>
          <p:nvPr/>
        </p:nvSpPr>
        <p:spPr>
          <a:xfrm>
            <a:off x="2146274" y="2407703"/>
            <a:ext cx="235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Classical histology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E76BB-5141-4BBE-BC6F-1D44B347A024}"/>
              </a:ext>
            </a:extLst>
          </p:cNvPr>
          <p:cNvSpPr txBox="1"/>
          <p:nvPr/>
        </p:nvSpPr>
        <p:spPr>
          <a:xfrm>
            <a:off x="7532006" y="2407982"/>
            <a:ext cx="235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Virtual histology</a:t>
            </a:r>
          </a:p>
        </p:txBody>
      </p:sp>
    </p:spTree>
    <p:extLst>
      <p:ext uri="{BB962C8B-B14F-4D97-AF65-F5344CB8AC3E}">
        <p14:creationId xmlns:p14="http://schemas.microsoft.com/office/powerpoint/2010/main" val="268711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rely on a </a:t>
            </a:r>
            <a:r>
              <a:rPr lang="en-US" sz="2400" b="1" dirty="0"/>
              <a:t>model</a:t>
            </a:r>
            <a:r>
              <a:rPr lang="en-US" sz="2400" dirty="0"/>
              <a:t> that </a:t>
            </a:r>
            <a:r>
              <a:rPr lang="en-US" sz="2400" b="1" dirty="0"/>
              <a:t>relates microscopic features of tissue architecture</a:t>
            </a:r>
            <a:r>
              <a:rPr lang="en-US" sz="2400" dirty="0"/>
              <a:t> to </a:t>
            </a:r>
            <a:r>
              <a:rPr lang="en-US" sz="2400" b="1" dirty="0"/>
              <a:t>MR signals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How can we do it?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737B465D-5A43-427F-9A9A-1B2479A6AE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42653" y="1837273"/>
            <a:ext cx="7906694" cy="368023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94F80-8E38-4D65-B1FC-C86FACB70062}"/>
              </a:ext>
            </a:extLst>
          </p:cNvPr>
          <p:cNvSpPr txBox="1"/>
          <p:nvPr/>
        </p:nvSpPr>
        <p:spPr>
          <a:xfrm>
            <a:off x="-603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NMR in Biomedicine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32.4 (2019): e3841.</a:t>
            </a:r>
            <a:endParaRPr lang="en-GB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BA75A-862E-41AD-9B24-6E6F0DD5369A}"/>
              </a:ext>
            </a:extLst>
          </p:cNvPr>
          <p:cNvSpPr/>
          <p:nvPr/>
        </p:nvSpPr>
        <p:spPr>
          <a:xfrm>
            <a:off x="7432646" y="2147582"/>
            <a:ext cx="3598877" cy="2726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DBB35-BCE6-483E-99F8-031F74F3F0E6}"/>
              </a:ext>
            </a:extLst>
          </p:cNvPr>
          <p:cNvSpPr/>
          <p:nvPr/>
        </p:nvSpPr>
        <p:spPr>
          <a:xfrm>
            <a:off x="3984771" y="1758666"/>
            <a:ext cx="5981350" cy="2007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7161C-322E-4647-9AA4-2E6B711ED039}"/>
              </a:ext>
            </a:extLst>
          </p:cNvPr>
          <p:cNvSpPr/>
          <p:nvPr/>
        </p:nvSpPr>
        <p:spPr>
          <a:xfrm flipH="1">
            <a:off x="1669409" y="1911066"/>
            <a:ext cx="2467762" cy="113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00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rely on a </a:t>
            </a:r>
            <a:r>
              <a:rPr lang="en-US" sz="2400" b="1" dirty="0"/>
              <a:t>model</a:t>
            </a:r>
            <a:r>
              <a:rPr lang="en-US" sz="2400" dirty="0"/>
              <a:t> that </a:t>
            </a:r>
            <a:r>
              <a:rPr lang="en-US" sz="2400" b="1" dirty="0"/>
              <a:t>relates microscopic features of tissue architecture</a:t>
            </a:r>
            <a:r>
              <a:rPr lang="en-US" sz="2400" dirty="0"/>
              <a:t> to </a:t>
            </a:r>
            <a:r>
              <a:rPr lang="en-US" sz="2400" b="1" dirty="0"/>
              <a:t>MR signals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How can we do it?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737B465D-5A43-427F-9A9A-1B2479A6AE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42653" y="1837273"/>
            <a:ext cx="7906694" cy="368023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94F80-8E38-4D65-B1FC-C86FACB70062}"/>
              </a:ext>
            </a:extLst>
          </p:cNvPr>
          <p:cNvSpPr txBox="1"/>
          <p:nvPr/>
        </p:nvSpPr>
        <p:spPr>
          <a:xfrm>
            <a:off x="-603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NMR in Biomedicine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32.4 (2019): e3841.</a:t>
            </a:r>
            <a:endParaRPr lang="en-GB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BA75A-862E-41AD-9B24-6E6F0DD5369A}"/>
              </a:ext>
            </a:extLst>
          </p:cNvPr>
          <p:cNvSpPr/>
          <p:nvPr/>
        </p:nvSpPr>
        <p:spPr>
          <a:xfrm>
            <a:off x="7432646" y="2147582"/>
            <a:ext cx="3598877" cy="2726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DBB35-BCE6-483E-99F8-031F74F3F0E6}"/>
              </a:ext>
            </a:extLst>
          </p:cNvPr>
          <p:cNvSpPr/>
          <p:nvPr/>
        </p:nvSpPr>
        <p:spPr>
          <a:xfrm>
            <a:off x="6761527" y="1758665"/>
            <a:ext cx="3204594" cy="2226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7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rely on a </a:t>
            </a:r>
            <a:r>
              <a:rPr lang="en-US" sz="2400" b="1" dirty="0"/>
              <a:t>model</a:t>
            </a:r>
            <a:r>
              <a:rPr lang="en-US" sz="2400" dirty="0"/>
              <a:t> that </a:t>
            </a:r>
            <a:r>
              <a:rPr lang="en-US" sz="2400" b="1" dirty="0"/>
              <a:t>relates microscopic features of tissue architecture</a:t>
            </a:r>
            <a:r>
              <a:rPr lang="en-US" sz="2400" dirty="0"/>
              <a:t> to </a:t>
            </a:r>
            <a:r>
              <a:rPr lang="en-US" sz="2400" b="1" dirty="0"/>
              <a:t>MR signals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How can we do it?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737B465D-5A43-427F-9A9A-1B2479A6AE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42653" y="1837273"/>
            <a:ext cx="7906694" cy="368023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94F80-8E38-4D65-B1FC-C86FACB70062}"/>
              </a:ext>
            </a:extLst>
          </p:cNvPr>
          <p:cNvSpPr txBox="1"/>
          <p:nvPr/>
        </p:nvSpPr>
        <p:spPr>
          <a:xfrm>
            <a:off x="-603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NMR in Biomedicine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32.4 (2019): e3841.</a:t>
            </a:r>
            <a:endParaRPr lang="en-GB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BA75A-862E-41AD-9B24-6E6F0DD5369A}"/>
              </a:ext>
            </a:extLst>
          </p:cNvPr>
          <p:cNvSpPr/>
          <p:nvPr/>
        </p:nvSpPr>
        <p:spPr>
          <a:xfrm>
            <a:off x="8237989" y="2147582"/>
            <a:ext cx="2793534" cy="2726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0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rely on a </a:t>
            </a:r>
            <a:r>
              <a:rPr lang="en-US" sz="2400" b="1" dirty="0"/>
              <a:t>model</a:t>
            </a:r>
            <a:r>
              <a:rPr lang="en-US" sz="2400" dirty="0"/>
              <a:t> that </a:t>
            </a:r>
            <a:r>
              <a:rPr lang="en-US" sz="2400" b="1" dirty="0"/>
              <a:t>relates microscopic features of tissue architecture</a:t>
            </a:r>
            <a:r>
              <a:rPr lang="en-US" sz="2400" dirty="0"/>
              <a:t> to </a:t>
            </a:r>
            <a:r>
              <a:rPr lang="en-US" sz="2400" b="1" dirty="0"/>
              <a:t>MR signals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How can we do it?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737B465D-5A43-427F-9A9A-1B2479A6AE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42653" y="1837273"/>
            <a:ext cx="7906694" cy="368023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94F80-8E38-4D65-B1FC-C86FACB70062}"/>
              </a:ext>
            </a:extLst>
          </p:cNvPr>
          <p:cNvSpPr txBox="1"/>
          <p:nvPr/>
        </p:nvSpPr>
        <p:spPr>
          <a:xfrm>
            <a:off x="-603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NMR in Biomedicine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32.4 (2019): e3841.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7208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297000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rely on a </a:t>
            </a:r>
            <a:r>
              <a:rPr lang="en-US" sz="2400" b="1" dirty="0"/>
              <a:t>model</a:t>
            </a:r>
            <a:r>
              <a:rPr lang="en-US" sz="2400" dirty="0"/>
              <a:t> that </a:t>
            </a:r>
            <a:r>
              <a:rPr lang="en-US" sz="2400" b="1" dirty="0"/>
              <a:t>relates microscopic features of tissue architecture</a:t>
            </a:r>
            <a:r>
              <a:rPr lang="en-US" sz="2400" dirty="0"/>
              <a:t> to </a:t>
            </a:r>
            <a:r>
              <a:rPr lang="en-US" sz="2400" b="1" dirty="0"/>
              <a:t>MR signals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How can we do it?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737B465D-5A43-427F-9A9A-1B2479A6AE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42653" y="1837273"/>
            <a:ext cx="7906694" cy="368023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94F80-8E38-4D65-B1FC-C86FACB70062}"/>
              </a:ext>
            </a:extLst>
          </p:cNvPr>
          <p:cNvSpPr txBox="1"/>
          <p:nvPr/>
        </p:nvSpPr>
        <p:spPr>
          <a:xfrm>
            <a:off x="-6035" y="6581001"/>
            <a:ext cx="6102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Alexander, Daniel C.,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NMR in Biomedicine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32.4 (2019): e3841.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43090-8AF8-43F1-905B-D715C68FE2FF}"/>
              </a:ext>
            </a:extLst>
          </p:cNvPr>
          <p:cNvSpPr txBox="1"/>
          <p:nvPr/>
        </p:nvSpPr>
        <p:spPr>
          <a:xfrm>
            <a:off x="381598" y="5843588"/>
            <a:ext cx="1149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Diffusion MRI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modality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because of its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unique sensitivity to cellular architecture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970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1266EE82-8DD8-4009-B39A-7304C6E9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2" t="8383" r="6267" b="32419"/>
          <a:stretch/>
        </p:blipFill>
        <p:spPr>
          <a:xfrm>
            <a:off x="1804953" y="2401455"/>
            <a:ext cx="4183088" cy="337425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D84D84B6-3C82-40BE-98E9-4B8414178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8383" r="63893" b="32419"/>
          <a:stretch/>
        </p:blipFill>
        <p:spPr>
          <a:xfrm>
            <a:off x="6430652" y="2401453"/>
            <a:ext cx="3674646" cy="3374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9CC5-11FD-4E8E-8E4A-DD82F00A951F}"/>
              </a:ext>
            </a:extLst>
          </p:cNvPr>
          <p:cNvSpPr txBox="1"/>
          <p:nvPr/>
        </p:nvSpPr>
        <p:spPr>
          <a:xfrm>
            <a:off x="250371" y="1308071"/>
            <a:ext cx="116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estimation can be </a:t>
            </a:r>
            <a:r>
              <a:rPr lang="en-US" sz="2400" b="1" dirty="0"/>
              <a:t>challenging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0C28C-C9A7-48B7-9D9A-C437ED5177F6}"/>
              </a:ext>
            </a:extLst>
          </p:cNvPr>
          <p:cNvSpPr txBox="1"/>
          <p:nvPr/>
        </p:nvSpPr>
        <p:spPr>
          <a:xfrm>
            <a:off x="183259" y="200936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Parameter estimation - a key step.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49891-87E9-42CF-A3A5-630C85C75653}"/>
              </a:ext>
            </a:extLst>
          </p:cNvPr>
          <p:cNvSpPr txBox="1"/>
          <p:nvPr/>
        </p:nvSpPr>
        <p:spPr>
          <a:xfrm>
            <a:off x="2356928" y="2057288"/>
            <a:ext cx="30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Ground truth parameter map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515B1-66E8-4909-A880-5668EAB95958}"/>
              </a:ext>
            </a:extLst>
          </p:cNvPr>
          <p:cNvSpPr txBox="1"/>
          <p:nvPr/>
        </p:nvSpPr>
        <p:spPr>
          <a:xfrm>
            <a:off x="6955722" y="2082332"/>
            <a:ext cx="26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Unsuccessful estimation</a:t>
            </a:r>
          </a:p>
        </p:txBody>
      </p:sp>
    </p:spTree>
    <p:extLst>
      <p:ext uri="{BB962C8B-B14F-4D97-AF65-F5344CB8AC3E}">
        <p14:creationId xmlns:p14="http://schemas.microsoft.com/office/powerpoint/2010/main" val="102144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14027</TotalTime>
  <Words>916</Words>
  <Application>Microsoft Office PowerPoint</Application>
  <PresentationFormat>Widescreen</PresentationFormat>
  <Paragraphs>153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Guerreri, Michele</dc:creator>
  <cp:lastModifiedBy>Guerreri, Michele</cp:lastModifiedBy>
  <cp:revision>31</cp:revision>
  <dcterms:created xsi:type="dcterms:W3CDTF">2022-01-24T09:17:42Z</dcterms:created>
  <dcterms:modified xsi:type="dcterms:W3CDTF">2022-07-11T09:30:07Z</dcterms:modified>
</cp:coreProperties>
</file>